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18"/>
  </p:notesMasterIdLst>
  <p:sldIdLst>
    <p:sldId id="256" r:id="rId3"/>
    <p:sldId id="257" r:id="rId4"/>
    <p:sldId id="258" r:id="rId5"/>
    <p:sldId id="259" r:id="rId6"/>
    <p:sldId id="260" r:id="rId7"/>
    <p:sldId id="261" r:id="rId8"/>
    <p:sldId id="264" r:id="rId9"/>
    <p:sldId id="265" r:id="rId10"/>
    <p:sldId id="266" r:id="rId11"/>
    <p:sldId id="267" r:id="rId12"/>
    <p:sldId id="268" r:id="rId13"/>
    <p:sldId id="273"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7772AB-F39D-4BBB-B6C2-DF62E51A2C0B}" v="13" dt="2024-04-29T11:56:20.47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308" autoAdjust="0"/>
  </p:normalViewPr>
  <p:slideViewPr>
    <p:cSldViewPr snapToGrid="0">
      <p:cViewPr varScale="1">
        <p:scale>
          <a:sx n="59" d="100"/>
          <a:sy n="59" d="100"/>
        </p:scale>
        <p:origin x="94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badova, A. (Afet)" userId="7084d620-a866-4ba7-ad21-25c5843796f9" providerId="ADAL" clId="{6F7772AB-F39D-4BBB-B6C2-DF62E51A2C0B}"/>
    <pc:docChg chg="undo custSel addSld delSld modSld">
      <pc:chgData name="Ibadova, A. (Afet)" userId="7084d620-a866-4ba7-ad21-25c5843796f9" providerId="ADAL" clId="{6F7772AB-F39D-4BBB-B6C2-DF62E51A2C0B}" dt="2024-04-29T12:03:50.892" v="976" actId="27636"/>
      <pc:docMkLst>
        <pc:docMk/>
      </pc:docMkLst>
      <pc:sldChg chg="addSp delSp modSp mod setBg modShow">
        <pc:chgData name="Ibadova, A. (Afet)" userId="7084d620-a866-4ba7-ad21-25c5843796f9" providerId="ADAL" clId="{6F7772AB-F39D-4BBB-B6C2-DF62E51A2C0B}" dt="2024-04-29T11:17:57.637" v="878" actId="26606"/>
        <pc:sldMkLst>
          <pc:docMk/>
          <pc:sldMk cId="687190530" sldId="258"/>
        </pc:sldMkLst>
        <pc:spChg chg="mod">
          <ac:chgData name="Ibadova, A. (Afet)" userId="7084d620-a866-4ba7-ad21-25c5843796f9" providerId="ADAL" clId="{6F7772AB-F39D-4BBB-B6C2-DF62E51A2C0B}" dt="2024-04-29T11:17:57.637" v="878" actId="26606"/>
          <ac:spMkLst>
            <pc:docMk/>
            <pc:sldMk cId="687190530" sldId="258"/>
            <ac:spMk id="2" creationId="{4392F2C1-CF64-520E-E1BC-FC26C8BD8930}"/>
          </ac:spMkLst>
        </pc:spChg>
        <pc:spChg chg="add del">
          <ac:chgData name="Ibadova, A. (Afet)" userId="7084d620-a866-4ba7-ad21-25c5843796f9" providerId="ADAL" clId="{6F7772AB-F39D-4BBB-B6C2-DF62E51A2C0B}" dt="2024-04-29T11:17:57.637" v="878" actId="26606"/>
          <ac:spMkLst>
            <pc:docMk/>
            <pc:sldMk cId="687190530" sldId="258"/>
            <ac:spMk id="3" creationId="{18971B1D-23AC-3BEA-15BA-D002E8B1E9D4}"/>
          </ac:spMkLst>
        </pc:spChg>
        <pc:spChg chg="add del">
          <ac:chgData name="Ibadova, A. (Afet)" userId="7084d620-a866-4ba7-ad21-25c5843796f9" providerId="ADAL" clId="{6F7772AB-F39D-4BBB-B6C2-DF62E51A2C0B}" dt="2024-04-29T11:17:49.471" v="874" actId="26606"/>
          <ac:spMkLst>
            <pc:docMk/>
            <pc:sldMk cId="687190530" sldId="258"/>
            <ac:spMk id="9" creationId="{612EE356-A629-4F1A-9BAD-E21B3B10D5C7}"/>
          </ac:spMkLst>
        </pc:spChg>
        <pc:spChg chg="add del">
          <ac:chgData name="Ibadova, A. (Afet)" userId="7084d620-a866-4ba7-ad21-25c5843796f9" providerId="ADAL" clId="{6F7772AB-F39D-4BBB-B6C2-DF62E51A2C0B}" dt="2024-04-29T11:17:49.471" v="874" actId="26606"/>
          <ac:spMkLst>
            <pc:docMk/>
            <pc:sldMk cId="687190530" sldId="258"/>
            <ac:spMk id="11" creationId="{28B7ED41-F3D7-4286-AD0B-B4A216D7E1E1}"/>
          </ac:spMkLst>
        </pc:spChg>
        <pc:spChg chg="add del">
          <ac:chgData name="Ibadova, A. (Afet)" userId="7084d620-a866-4ba7-ad21-25c5843796f9" providerId="ADAL" clId="{6F7772AB-F39D-4BBB-B6C2-DF62E51A2C0B}" dt="2024-04-29T11:17:53.010" v="876" actId="26606"/>
          <ac:spMkLst>
            <pc:docMk/>
            <pc:sldMk cId="687190530" sldId="258"/>
            <ac:spMk id="17" creationId="{728CACC5-D86B-49F3-9C70-374B1C9717BD}"/>
          </ac:spMkLst>
        </pc:spChg>
        <pc:spChg chg="add del">
          <ac:chgData name="Ibadova, A. (Afet)" userId="7084d620-a866-4ba7-ad21-25c5843796f9" providerId="ADAL" clId="{6F7772AB-F39D-4BBB-B6C2-DF62E51A2C0B}" dt="2024-04-29T11:17:57.637" v="878" actId="26606"/>
          <ac:spMkLst>
            <pc:docMk/>
            <pc:sldMk cId="687190530" sldId="258"/>
            <ac:spMk id="23" creationId="{728CACC5-D86B-49F3-9C70-374B1C9717BD}"/>
          </ac:spMkLst>
        </pc:spChg>
        <pc:graphicFrameChg chg="add del">
          <ac:chgData name="Ibadova, A. (Afet)" userId="7084d620-a866-4ba7-ad21-25c5843796f9" providerId="ADAL" clId="{6F7772AB-F39D-4BBB-B6C2-DF62E51A2C0B}" dt="2024-04-29T11:17:49.471" v="874" actId="26606"/>
          <ac:graphicFrameMkLst>
            <pc:docMk/>
            <pc:sldMk cId="687190530" sldId="258"/>
            <ac:graphicFrameMk id="5" creationId="{C2B82B1F-C2C2-3B19-82AD-565C543C70F4}"/>
          </ac:graphicFrameMkLst>
        </pc:graphicFrameChg>
        <pc:graphicFrameChg chg="add del">
          <ac:chgData name="Ibadova, A. (Afet)" userId="7084d620-a866-4ba7-ad21-25c5843796f9" providerId="ADAL" clId="{6F7772AB-F39D-4BBB-B6C2-DF62E51A2C0B}" dt="2024-04-29T11:17:53.010" v="876" actId="26606"/>
          <ac:graphicFrameMkLst>
            <pc:docMk/>
            <pc:sldMk cId="687190530" sldId="258"/>
            <ac:graphicFrameMk id="21" creationId="{81F3C112-E252-8055-4B36-D2307B1E2EAA}"/>
          </ac:graphicFrameMkLst>
        </pc:graphicFrameChg>
        <pc:graphicFrameChg chg="add del">
          <ac:chgData name="Ibadova, A. (Afet)" userId="7084d620-a866-4ba7-ad21-25c5843796f9" providerId="ADAL" clId="{6F7772AB-F39D-4BBB-B6C2-DF62E51A2C0B}" dt="2024-04-29T11:17:57.637" v="878" actId="26606"/>
          <ac:graphicFrameMkLst>
            <pc:docMk/>
            <pc:sldMk cId="687190530" sldId="258"/>
            <ac:graphicFrameMk id="27" creationId="{D2CF1A31-6D26-3AAE-AC0B-B61FC9F55BBB}"/>
          </ac:graphicFrameMkLst>
        </pc:graphicFrameChg>
        <pc:cxnChg chg="add del">
          <ac:chgData name="Ibadova, A. (Afet)" userId="7084d620-a866-4ba7-ad21-25c5843796f9" providerId="ADAL" clId="{6F7772AB-F39D-4BBB-B6C2-DF62E51A2C0B}" dt="2024-04-29T11:17:49.471" v="874" actId="26606"/>
          <ac:cxnSpMkLst>
            <pc:docMk/>
            <pc:sldMk cId="687190530" sldId="258"/>
            <ac:cxnSpMk id="13" creationId="{0317483B-E60B-4F41-9448-D757B9FCD21D}"/>
          </ac:cxnSpMkLst>
        </pc:cxnChg>
        <pc:cxnChg chg="add del">
          <ac:chgData name="Ibadova, A. (Afet)" userId="7084d620-a866-4ba7-ad21-25c5843796f9" providerId="ADAL" clId="{6F7772AB-F39D-4BBB-B6C2-DF62E51A2C0B}" dt="2024-04-29T11:17:49.471" v="874" actId="26606"/>
          <ac:cxnSpMkLst>
            <pc:docMk/>
            <pc:sldMk cId="687190530" sldId="258"/>
            <ac:cxnSpMk id="15" creationId="{2EB44B66-1945-4638-8E9A-4F49493D7F27}"/>
          </ac:cxnSpMkLst>
        </pc:cxnChg>
        <pc:cxnChg chg="add del">
          <ac:chgData name="Ibadova, A. (Afet)" userId="7084d620-a866-4ba7-ad21-25c5843796f9" providerId="ADAL" clId="{6F7772AB-F39D-4BBB-B6C2-DF62E51A2C0B}" dt="2024-04-29T11:17:53.010" v="876" actId="26606"/>
          <ac:cxnSpMkLst>
            <pc:docMk/>
            <pc:sldMk cId="687190530" sldId="258"/>
            <ac:cxnSpMk id="18" creationId="{ABFB8799-63B8-4407-9098-F9346BDCDF45}"/>
          </ac:cxnSpMkLst>
        </pc:cxnChg>
        <pc:cxnChg chg="add del">
          <ac:chgData name="Ibadova, A. (Afet)" userId="7084d620-a866-4ba7-ad21-25c5843796f9" providerId="ADAL" clId="{6F7772AB-F39D-4BBB-B6C2-DF62E51A2C0B}" dt="2024-04-29T11:17:53.010" v="876" actId="26606"/>
          <ac:cxnSpMkLst>
            <pc:docMk/>
            <pc:sldMk cId="687190530" sldId="258"/>
            <ac:cxnSpMk id="19" creationId="{08990BBA-8A0B-4EF5-A122-0815DEC19410}"/>
          </ac:cxnSpMkLst>
        </pc:cxnChg>
        <pc:cxnChg chg="add del">
          <ac:chgData name="Ibadova, A. (Afet)" userId="7084d620-a866-4ba7-ad21-25c5843796f9" providerId="ADAL" clId="{6F7772AB-F39D-4BBB-B6C2-DF62E51A2C0B}" dt="2024-04-29T11:17:53.010" v="876" actId="26606"/>
          <ac:cxnSpMkLst>
            <pc:docMk/>
            <pc:sldMk cId="687190530" sldId="258"/>
            <ac:cxnSpMk id="20" creationId="{DBBBC5F1-8CFF-46BA-BD62-FC5AA477AAFB}"/>
          </ac:cxnSpMkLst>
        </pc:cxnChg>
        <pc:cxnChg chg="add del">
          <ac:chgData name="Ibadova, A. (Afet)" userId="7084d620-a866-4ba7-ad21-25c5843796f9" providerId="ADAL" clId="{6F7772AB-F39D-4BBB-B6C2-DF62E51A2C0B}" dt="2024-04-29T11:17:57.637" v="878" actId="26606"/>
          <ac:cxnSpMkLst>
            <pc:docMk/>
            <pc:sldMk cId="687190530" sldId="258"/>
            <ac:cxnSpMk id="24" creationId="{ABFB8799-63B8-4407-9098-F9346BDCDF45}"/>
          </ac:cxnSpMkLst>
        </pc:cxnChg>
        <pc:cxnChg chg="add del">
          <ac:chgData name="Ibadova, A. (Afet)" userId="7084d620-a866-4ba7-ad21-25c5843796f9" providerId="ADAL" clId="{6F7772AB-F39D-4BBB-B6C2-DF62E51A2C0B}" dt="2024-04-29T11:17:57.637" v="878" actId="26606"/>
          <ac:cxnSpMkLst>
            <pc:docMk/>
            <pc:sldMk cId="687190530" sldId="258"/>
            <ac:cxnSpMk id="25" creationId="{08990BBA-8A0B-4EF5-A122-0815DEC19410}"/>
          </ac:cxnSpMkLst>
        </pc:cxnChg>
        <pc:cxnChg chg="add del">
          <ac:chgData name="Ibadova, A. (Afet)" userId="7084d620-a866-4ba7-ad21-25c5843796f9" providerId="ADAL" clId="{6F7772AB-F39D-4BBB-B6C2-DF62E51A2C0B}" dt="2024-04-29T11:17:57.637" v="878" actId="26606"/>
          <ac:cxnSpMkLst>
            <pc:docMk/>
            <pc:sldMk cId="687190530" sldId="258"/>
            <ac:cxnSpMk id="26" creationId="{DBBBC5F1-8CFF-46BA-BD62-FC5AA477AAFB}"/>
          </ac:cxnSpMkLst>
        </pc:cxnChg>
      </pc:sldChg>
      <pc:sldChg chg="addSp modSp mod">
        <pc:chgData name="Ibadova, A. (Afet)" userId="7084d620-a866-4ba7-ad21-25c5843796f9" providerId="ADAL" clId="{6F7772AB-F39D-4BBB-B6C2-DF62E51A2C0B}" dt="2024-04-29T11:13:39.943" v="870" actId="6549"/>
        <pc:sldMkLst>
          <pc:docMk/>
          <pc:sldMk cId="880886864" sldId="259"/>
        </pc:sldMkLst>
        <pc:spChg chg="mod">
          <ac:chgData name="Ibadova, A. (Afet)" userId="7084d620-a866-4ba7-ad21-25c5843796f9" providerId="ADAL" clId="{6F7772AB-F39D-4BBB-B6C2-DF62E51A2C0B}" dt="2024-04-29T11:13:37.464" v="868" actId="27636"/>
          <ac:spMkLst>
            <pc:docMk/>
            <pc:sldMk cId="880886864" sldId="259"/>
            <ac:spMk id="6" creationId="{4D85C3B3-7D20-659F-957E-73E227368BEF}"/>
          </ac:spMkLst>
        </pc:spChg>
        <pc:spChg chg="mod">
          <ac:chgData name="Ibadova, A. (Afet)" userId="7084d620-a866-4ba7-ad21-25c5843796f9" providerId="ADAL" clId="{6F7772AB-F39D-4BBB-B6C2-DF62E51A2C0B}" dt="2024-04-29T11:13:37.464" v="869" actId="27636"/>
          <ac:spMkLst>
            <pc:docMk/>
            <pc:sldMk cId="880886864" sldId="259"/>
            <ac:spMk id="8" creationId="{60DE4240-147B-A919-F968-5A32E1D53CD8}"/>
          </ac:spMkLst>
        </pc:spChg>
        <pc:spChg chg="mod">
          <ac:chgData name="Ibadova, A. (Afet)" userId="7084d620-a866-4ba7-ad21-25c5843796f9" providerId="ADAL" clId="{6F7772AB-F39D-4BBB-B6C2-DF62E51A2C0B}" dt="2024-04-29T11:13:39.943" v="870" actId="6549"/>
          <ac:spMkLst>
            <pc:docMk/>
            <pc:sldMk cId="880886864" sldId="259"/>
            <ac:spMk id="12" creationId="{B2FAE9DA-6B3A-6A06-D77D-D3F76B29A5B3}"/>
          </ac:spMkLst>
        </pc:spChg>
        <pc:picChg chg="add mod">
          <ac:chgData name="Ibadova, A. (Afet)" userId="7084d620-a866-4ba7-ad21-25c5843796f9" providerId="ADAL" clId="{6F7772AB-F39D-4BBB-B6C2-DF62E51A2C0B}" dt="2024-04-29T11:13:32.629" v="866" actId="1035"/>
          <ac:picMkLst>
            <pc:docMk/>
            <pc:sldMk cId="880886864" sldId="259"/>
            <ac:picMk id="3" creationId="{32516AF5-2429-5C53-2913-F879E135BA82}"/>
          </ac:picMkLst>
        </pc:picChg>
        <pc:picChg chg="add mod">
          <ac:chgData name="Ibadova, A. (Afet)" userId="7084d620-a866-4ba7-ad21-25c5843796f9" providerId="ADAL" clId="{6F7772AB-F39D-4BBB-B6C2-DF62E51A2C0B}" dt="2024-04-29T11:13:27.680" v="859" actId="1076"/>
          <ac:picMkLst>
            <pc:docMk/>
            <pc:sldMk cId="880886864" sldId="259"/>
            <ac:picMk id="7" creationId="{E186EC46-8CCA-2C12-2307-A96CF9F67E05}"/>
          </ac:picMkLst>
        </pc:picChg>
      </pc:sldChg>
      <pc:sldChg chg="modSp mod">
        <pc:chgData name="Ibadova, A. (Afet)" userId="7084d620-a866-4ba7-ad21-25c5843796f9" providerId="ADAL" clId="{6F7772AB-F39D-4BBB-B6C2-DF62E51A2C0B}" dt="2024-04-29T10:41:17.548" v="583" actId="14734"/>
        <pc:sldMkLst>
          <pc:docMk/>
          <pc:sldMk cId="3390158576" sldId="260"/>
        </pc:sldMkLst>
        <pc:graphicFrameChg chg="modGraphic">
          <ac:chgData name="Ibadova, A. (Afet)" userId="7084d620-a866-4ba7-ad21-25c5843796f9" providerId="ADAL" clId="{6F7772AB-F39D-4BBB-B6C2-DF62E51A2C0B}" dt="2024-04-29T10:41:17.548" v="583" actId="14734"/>
          <ac:graphicFrameMkLst>
            <pc:docMk/>
            <pc:sldMk cId="3390158576" sldId="260"/>
            <ac:graphicFrameMk id="4" creationId="{72558198-3FC6-974D-2213-40433B5EFC29}"/>
          </ac:graphicFrameMkLst>
        </pc:graphicFrameChg>
      </pc:sldChg>
      <pc:sldChg chg="addSp delSp modSp mod">
        <pc:chgData name="Ibadova, A. (Afet)" userId="7084d620-a866-4ba7-ad21-25c5843796f9" providerId="ADAL" clId="{6F7772AB-F39D-4BBB-B6C2-DF62E51A2C0B}" dt="2024-04-29T11:09:52.934" v="830" actId="1036"/>
        <pc:sldMkLst>
          <pc:docMk/>
          <pc:sldMk cId="1934070983" sldId="261"/>
        </pc:sldMkLst>
        <pc:spChg chg="mod">
          <ac:chgData name="Ibadova, A. (Afet)" userId="7084d620-a866-4ba7-ad21-25c5843796f9" providerId="ADAL" clId="{6F7772AB-F39D-4BBB-B6C2-DF62E51A2C0B}" dt="2024-04-29T10:28:33.202" v="17" actId="1076"/>
          <ac:spMkLst>
            <pc:docMk/>
            <pc:sldMk cId="1934070983" sldId="261"/>
            <ac:spMk id="12" creationId="{2F29DC97-B5E3-0A0C-BA90-EC841AD71102}"/>
          </ac:spMkLst>
        </pc:spChg>
        <pc:spChg chg="del mod">
          <ac:chgData name="Ibadova, A. (Afet)" userId="7084d620-a866-4ba7-ad21-25c5843796f9" providerId="ADAL" clId="{6F7772AB-F39D-4BBB-B6C2-DF62E51A2C0B}" dt="2024-04-29T11:04:41.542" v="764" actId="478"/>
          <ac:spMkLst>
            <pc:docMk/>
            <pc:sldMk cId="1934070983" sldId="261"/>
            <ac:spMk id="13" creationId="{0F1DB10A-ABE8-88ED-40D5-5D8C09804468}"/>
          </ac:spMkLst>
        </pc:spChg>
        <pc:spChg chg="del">
          <ac:chgData name="Ibadova, A. (Afet)" userId="7084d620-a866-4ba7-ad21-25c5843796f9" providerId="ADAL" clId="{6F7772AB-F39D-4BBB-B6C2-DF62E51A2C0B}" dt="2024-04-29T11:04:43.297" v="765" actId="478"/>
          <ac:spMkLst>
            <pc:docMk/>
            <pc:sldMk cId="1934070983" sldId="261"/>
            <ac:spMk id="14" creationId="{9FC9CFDA-B80C-8061-7DBE-8F166AD71A8E}"/>
          </ac:spMkLst>
        </pc:spChg>
        <pc:spChg chg="del mod">
          <ac:chgData name="Ibadova, A. (Afet)" userId="7084d620-a866-4ba7-ad21-25c5843796f9" providerId="ADAL" clId="{6F7772AB-F39D-4BBB-B6C2-DF62E51A2C0B}" dt="2024-04-29T11:04:44.430" v="766" actId="478"/>
          <ac:spMkLst>
            <pc:docMk/>
            <pc:sldMk cId="1934070983" sldId="261"/>
            <ac:spMk id="15" creationId="{67446079-119A-9280-47D4-F291CCFD6A1D}"/>
          </ac:spMkLst>
        </pc:spChg>
        <pc:spChg chg="del">
          <ac:chgData name="Ibadova, A. (Afet)" userId="7084d620-a866-4ba7-ad21-25c5843796f9" providerId="ADAL" clId="{6F7772AB-F39D-4BBB-B6C2-DF62E51A2C0B}" dt="2024-04-29T11:04:45.838" v="767" actId="478"/>
          <ac:spMkLst>
            <pc:docMk/>
            <pc:sldMk cId="1934070983" sldId="261"/>
            <ac:spMk id="16" creationId="{A4C070BF-B2E6-CF5E-EF10-5B443F81DEEC}"/>
          </ac:spMkLst>
        </pc:spChg>
        <pc:picChg chg="add del mod">
          <ac:chgData name="Ibadova, A. (Afet)" userId="7084d620-a866-4ba7-ad21-25c5843796f9" providerId="ADAL" clId="{6F7772AB-F39D-4BBB-B6C2-DF62E51A2C0B}" dt="2024-04-29T11:05:36.670" v="775" actId="478"/>
          <ac:picMkLst>
            <pc:docMk/>
            <pc:sldMk cId="1934070983" sldId="261"/>
            <ac:picMk id="3" creationId="{5A4217B1-FDDF-8710-1AEA-534AF69E2C80}"/>
          </ac:picMkLst>
        </pc:picChg>
        <pc:picChg chg="add mod">
          <ac:chgData name="Ibadova, A. (Afet)" userId="7084d620-a866-4ba7-ad21-25c5843796f9" providerId="ADAL" clId="{6F7772AB-F39D-4BBB-B6C2-DF62E51A2C0B}" dt="2024-04-29T11:07:27.852" v="789" actId="1076"/>
          <ac:picMkLst>
            <pc:docMk/>
            <pc:sldMk cId="1934070983" sldId="261"/>
            <ac:picMk id="5" creationId="{444901BB-8241-ADE9-F07B-B4406CDF9564}"/>
          </ac:picMkLst>
        </pc:picChg>
        <pc:picChg chg="add mod ord">
          <ac:chgData name="Ibadova, A. (Afet)" userId="7084d620-a866-4ba7-ad21-25c5843796f9" providerId="ADAL" clId="{6F7772AB-F39D-4BBB-B6C2-DF62E51A2C0B}" dt="2024-04-29T11:09:52.934" v="830" actId="1036"/>
          <ac:picMkLst>
            <pc:docMk/>
            <pc:sldMk cId="1934070983" sldId="261"/>
            <ac:picMk id="7" creationId="{08D45C59-0EE6-47C0-7BAD-430B30078987}"/>
          </ac:picMkLst>
        </pc:picChg>
        <pc:picChg chg="add mod">
          <ac:chgData name="Ibadova, A. (Afet)" userId="7084d620-a866-4ba7-ad21-25c5843796f9" providerId="ADAL" clId="{6F7772AB-F39D-4BBB-B6C2-DF62E51A2C0B}" dt="2024-04-29T11:07:58.808" v="812" actId="1076"/>
          <ac:picMkLst>
            <pc:docMk/>
            <pc:sldMk cId="1934070983" sldId="261"/>
            <ac:picMk id="9" creationId="{1ADFF16F-E3C0-9368-907A-94DEC2FCAB3F}"/>
          </ac:picMkLst>
        </pc:picChg>
        <pc:picChg chg="add mod">
          <ac:chgData name="Ibadova, A. (Afet)" userId="7084d620-a866-4ba7-ad21-25c5843796f9" providerId="ADAL" clId="{6F7772AB-F39D-4BBB-B6C2-DF62E51A2C0B}" dt="2024-04-29T11:07:36.467" v="798" actId="1036"/>
          <ac:picMkLst>
            <pc:docMk/>
            <pc:sldMk cId="1934070983" sldId="261"/>
            <ac:picMk id="11" creationId="{7F281AD5-E934-51CB-526E-9D98170ADF2C}"/>
          </ac:picMkLst>
        </pc:picChg>
        <pc:picChg chg="add mod">
          <ac:chgData name="Ibadova, A. (Afet)" userId="7084d620-a866-4ba7-ad21-25c5843796f9" providerId="ADAL" clId="{6F7772AB-F39D-4BBB-B6C2-DF62E51A2C0B}" dt="2024-04-29T11:09:03.664" v="815" actId="1076"/>
          <ac:picMkLst>
            <pc:docMk/>
            <pc:sldMk cId="1934070983" sldId="261"/>
            <ac:picMk id="18" creationId="{4CBCB046-873E-D573-964D-E03208020A36}"/>
          </ac:picMkLst>
        </pc:picChg>
        <pc:cxnChg chg="add mod">
          <ac:chgData name="Ibadova, A. (Afet)" userId="7084d620-a866-4ba7-ad21-25c5843796f9" providerId="ADAL" clId="{6F7772AB-F39D-4BBB-B6C2-DF62E51A2C0B}" dt="2024-04-29T11:09:48.357" v="824" actId="1582"/>
          <ac:cxnSpMkLst>
            <pc:docMk/>
            <pc:sldMk cId="1934070983" sldId="261"/>
            <ac:cxnSpMk id="20" creationId="{B158D561-AE98-54E9-78B3-F077B165D940}"/>
          </ac:cxnSpMkLst>
        </pc:cxnChg>
        <pc:cxnChg chg="add mod">
          <ac:chgData name="Ibadova, A. (Afet)" userId="7084d620-a866-4ba7-ad21-25c5843796f9" providerId="ADAL" clId="{6F7772AB-F39D-4BBB-B6C2-DF62E51A2C0B}" dt="2024-04-29T11:09:48.357" v="824" actId="1582"/>
          <ac:cxnSpMkLst>
            <pc:docMk/>
            <pc:sldMk cId="1934070983" sldId="261"/>
            <ac:cxnSpMk id="21" creationId="{9BF8972F-CA22-1C71-959F-F1D68542C52E}"/>
          </ac:cxnSpMkLst>
        </pc:cxnChg>
        <pc:cxnChg chg="add mod">
          <ac:chgData name="Ibadova, A. (Afet)" userId="7084d620-a866-4ba7-ad21-25c5843796f9" providerId="ADAL" clId="{6F7772AB-F39D-4BBB-B6C2-DF62E51A2C0B}" dt="2024-04-29T11:09:48.357" v="824" actId="1582"/>
          <ac:cxnSpMkLst>
            <pc:docMk/>
            <pc:sldMk cId="1934070983" sldId="261"/>
            <ac:cxnSpMk id="22" creationId="{FA9E314D-2EE1-A3D7-6F42-580DC7EA6B14}"/>
          </ac:cxnSpMkLst>
        </pc:cxnChg>
      </pc:sldChg>
      <pc:sldChg chg="new del">
        <pc:chgData name="Ibadova, A. (Afet)" userId="7084d620-a866-4ba7-ad21-25c5843796f9" providerId="ADAL" clId="{6F7772AB-F39D-4BBB-B6C2-DF62E51A2C0B}" dt="2024-04-29T10:28:56.491" v="23" actId="47"/>
        <pc:sldMkLst>
          <pc:docMk/>
          <pc:sldMk cId="2087559999" sldId="262"/>
        </pc:sldMkLst>
      </pc:sldChg>
      <pc:sldChg chg="modSp add mod modShow">
        <pc:chgData name="Ibadova, A. (Afet)" userId="7084d620-a866-4ba7-ad21-25c5843796f9" providerId="ADAL" clId="{6F7772AB-F39D-4BBB-B6C2-DF62E51A2C0B}" dt="2024-04-29T11:18:10.716" v="881" actId="20577"/>
        <pc:sldMkLst>
          <pc:docMk/>
          <pc:sldMk cId="4007262699" sldId="263"/>
        </pc:sldMkLst>
        <pc:spChg chg="mod">
          <ac:chgData name="Ibadova, A. (Afet)" userId="7084d620-a866-4ba7-ad21-25c5843796f9" providerId="ADAL" clId="{6F7772AB-F39D-4BBB-B6C2-DF62E51A2C0B}" dt="2024-04-29T11:18:10.716" v="881" actId="20577"/>
          <ac:spMkLst>
            <pc:docMk/>
            <pc:sldMk cId="4007262699" sldId="263"/>
            <ac:spMk id="14" creationId="{9FC9CFDA-B80C-8061-7DBE-8F166AD71A8E}"/>
          </ac:spMkLst>
        </pc:spChg>
      </pc:sldChg>
      <pc:sldChg chg="addSp delSp modSp add mod">
        <pc:chgData name="Ibadova, A. (Afet)" userId="7084d620-a866-4ba7-ad21-25c5843796f9" providerId="ADAL" clId="{6F7772AB-F39D-4BBB-B6C2-DF62E51A2C0B}" dt="2024-04-29T11:19:17.374" v="891" actId="20577"/>
        <pc:sldMkLst>
          <pc:docMk/>
          <pc:sldMk cId="4056572327" sldId="264"/>
        </pc:sldMkLst>
        <pc:spChg chg="add mod">
          <ac:chgData name="Ibadova, A. (Afet)" userId="7084d620-a866-4ba7-ad21-25c5843796f9" providerId="ADAL" clId="{6F7772AB-F39D-4BBB-B6C2-DF62E51A2C0B}" dt="2024-04-29T11:19:17.374" v="891" actId="20577"/>
          <ac:spMkLst>
            <pc:docMk/>
            <pc:sldMk cId="4056572327" sldId="264"/>
            <ac:spMk id="8" creationId="{C984355A-272D-FE55-E5C2-4F17D970BFE9}"/>
          </ac:spMkLst>
        </pc:spChg>
        <pc:spChg chg="mod">
          <ac:chgData name="Ibadova, A. (Afet)" userId="7084d620-a866-4ba7-ad21-25c5843796f9" providerId="ADAL" clId="{6F7772AB-F39D-4BBB-B6C2-DF62E51A2C0B}" dt="2024-04-29T10:29:08.605" v="33" actId="20577"/>
          <ac:spMkLst>
            <pc:docMk/>
            <pc:sldMk cId="4056572327" sldId="264"/>
            <ac:spMk id="12" creationId="{2F29DC97-B5E3-0A0C-BA90-EC841AD71102}"/>
          </ac:spMkLst>
        </pc:spChg>
        <pc:spChg chg="del">
          <ac:chgData name="Ibadova, A. (Afet)" userId="7084d620-a866-4ba7-ad21-25c5843796f9" providerId="ADAL" clId="{6F7772AB-F39D-4BBB-B6C2-DF62E51A2C0B}" dt="2024-04-29T11:00:04.324" v="730" actId="478"/>
          <ac:spMkLst>
            <pc:docMk/>
            <pc:sldMk cId="4056572327" sldId="264"/>
            <ac:spMk id="13" creationId="{0F1DB10A-ABE8-88ED-40D5-5D8C09804468}"/>
          </ac:spMkLst>
        </pc:spChg>
        <pc:spChg chg="del">
          <ac:chgData name="Ibadova, A. (Afet)" userId="7084d620-a866-4ba7-ad21-25c5843796f9" providerId="ADAL" clId="{6F7772AB-F39D-4BBB-B6C2-DF62E51A2C0B}" dt="2024-04-29T11:00:07.390" v="732" actId="478"/>
          <ac:spMkLst>
            <pc:docMk/>
            <pc:sldMk cId="4056572327" sldId="264"/>
            <ac:spMk id="14" creationId="{9FC9CFDA-B80C-8061-7DBE-8F166AD71A8E}"/>
          </ac:spMkLst>
        </pc:spChg>
        <pc:spChg chg="del">
          <ac:chgData name="Ibadova, A. (Afet)" userId="7084d620-a866-4ba7-ad21-25c5843796f9" providerId="ADAL" clId="{6F7772AB-F39D-4BBB-B6C2-DF62E51A2C0B}" dt="2024-04-29T11:00:05.814" v="731" actId="478"/>
          <ac:spMkLst>
            <pc:docMk/>
            <pc:sldMk cId="4056572327" sldId="264"/>
            <ac:spMk id="15" creationId="{67446079-119A-9280-47D4-F291CCFD6A1D}"/>
          </ac:spMkLst>
        </pc:spChg>
        <pc:spChg chg="del">
          <ac:chgData name="Ibadova, A. (Afet)" userId="7084d620-a866-4ba7-ad21-25c5843796f9" providerId="ADAL" clId="{6F7772AB-F39D-4BBB-B6C2-DF62E51A2C0B}" dt="2024-04-29T11:00:08.181" v="733" actId="478"/>
          <ac:spMkLst>
            <pc:docMk/>
            <pc:sldMk cId="4056572327" sldId="264"/>
            <ac:spMk id="16" creationId="{A4C070BF-B2E6-CF5E-EF10-5B443F81DEEC}"/>
          </ac:spMkLst>
        </pc:spChg>
        <pc:picChg chg="add mod">
          <ac:chgData name="Ibadova, A. (Afet)" userId="7084d620-a866-4ba7-ad21-25c5843796f9" providerId="ADAL" clId="{6F7772AB-F39D-4BBB-B6C2-DF62E51A2C0B}" dt="2024-04-29T11:00:57.142" v="739" actId="1076"/>
          <ac:picMkLst>
            <pc:docMk/>
            <pc:sldMk cId="4056572327" sldId="264"/>
            <ac:picMk id="3" creationId="{261E0E92-231A-F74E-20A6-F30294B7B82F}"/>
          </ac:picMkLst>
        </pc:picChg>
        <pc:picChg chg="add mod">
          <ac:chgData name="Ibadova, A. (Afet)" userId="7084d620-a866-4ba7-ad21-25c5843796f9" providerId="ADAL" clId="{6F7772AB-F39D-4BBB-B6C2-DF62E51A2C0B}" dt="2024-04-29T11:00:57.142" v="739" actId="1076"/>
          <ac:picMkLst>
            <pc:docMk/>
            <pc:sldMk cId="4056572327" sldId="264"/>
            <ac:picMk id="5" creationId="{C0FD1759-BF22-77A1-E12A-0EAE6B9AEF60}"/>
          </ac:picMkLst>
        </pc:picChg>
        <pc:picChg chg="add del">
          <ac:chgData name="Ibadova, A. (Afet)" userId="7084d620-a866-4ba7-ad21-25c5843796f9" providerId="ADAL" clId="{6F7772AB-F39D-4BBB-B6C2-DF62E51A2C0B}" dt="2024-04-29T11:17:29.719" v="872" actId="478"/>
          <ac:picMkLst>
            <pc:docMk/>
            <pc:sldMk cId="4056572327" sldId="264"/>
            <ac:picMk id="7" creationId="{279E47FA-267D-A41B-C320-A26909581287}"/>
          </ac:picMkLst>
        </pc:picChg>
      </pc:sldChg>
      <pc:sldChg chg="addSp delSp modSp add mod">
        <pc:chgData name="Ibadova, A. (Afet)" userId="7084d620-a866-4ba7-ad21-25c5843796f9" providerId="ADAL" clId="{6F7772AB-F39D-4BBB-B6C2-DF62E51A2C0B}" dt="2024-04-29T11:19:24.326" v="892"/>
        <pc:sldMkLst>
          <pc:docMk/>
          <pc:sldMk cId="320249110" sldId="265"/>
        </pc:sldMkLst>
        <pc:spChg chg="add mod">
          <ac:chgData name="Ibadova, A. (Afet)" userId="7084d620-a866-4ba7-ad21-25c5843796f9" providerId="ADAL" clId="{6F7772AB-F39D-4BBB-B6C2-DF62E51A2C0B}" dt="2024-04-29T11:19:24.326" v="892"/>
          <ac:spMkLst>
            <pc:docMk/>
            <pc:sldMk cId="320249110" sldId="265"/>
            <ac:spMk id="10" creationId="{ECFB9DF3-AD21-E9A1-BFB1-76862B675280}"/>
          </ac:spMkLst>
        </pc:spChg>
        <pc:spChg chg="mod">
          <ac:chgData name="Ibadova, A. (Afet)" userId="7084d620-a866-4ba7-ad21-25c5843796f9" providerId="ADAL" clId="{6F7772AB-F39D-4BBB-B6C2-DF62E51A2C0B}" dt="2024-04-29T10:29:17.492" v="37" actId="20577"/>
          <ac:spMkLst>
            <pc:docMk/>
            <pc:sldMk cId="320249110" sldId="265"/>
            <ac:spMk id="12" creationId="{2F29DC97-B5E3-0A0C-BA90-EC841AD71102}"/>
          </ac:spMkLst>
        </pc:spChg>
        <pc:spChg chg="del">
          <ac:chgData name="Ibadova, A. (Afet)" userId="7084d620-a866-4ba7-ad21-25c5843796f9" providerId="ADAL" clId="{6F7772AB-F39D-4BBB-B6C2-DF62E51A2C0B}" dt="2024-04-29T10:55:52.993" v="688" actId="478"/>
          <ac:spMkLst>
            <pc:docMk/>
            <pc:sldMk cId="320249110" sldId="265"/>
            <ac:spMk id="13" creationId="{0F1DB10A-ABE8-88ED-40D5-5D8C09804468}"/>
          </ac:spMkLst>
        </pc:spChg>
        <pc:spChg chg="del">
          <ac:chgData name="Ibadova, A. (Afet)" userId="7084d620-a866-4ba7-ad21-25c5843796f9" providerId="ADAL" clId="{6F7772AB-F39D-4BBB-B6C2-DF62E51A2C0B}" dt="2024-04-29T10:55:53.722" v="689" actId="478"/>
          <ac:spMkLst>
            <pc:docMk/>
            <pc:sldMk cId="320249110" sldId="265"/>
            <ac:spMk id="14" creationId="{9FC9CFDA-B80C-8061-7DBE-8F166AD71A8E}"/>
          </ac:spMkLst>
        </pc:spChg>
        <pc:spChg chg="del">
          <ac:chgData name="Ibadova, A. (Afet)" userId="7084d620-a866-4ba7-ad21-25c5843796f9" providerId="ADAL" clId="{6F7772AB-F39D-4BBB-B6C2-DF62E51A2C0B}" dt="2024-04-29T10:56:26.837" v="692" actId="478"/>
          <ac:spMkLst>
            <pc:docMk/>
            <pc:sldMk cId="320249110" sldId="265"/>
            <ac:spMk id="15" creationId="{67446079-119A-9280-47D4-F291CCFD6A1D}"/>
          </ac:spMkLst>
        </pc:spChg>
        <pc:spChg chg="del">
          <ac:chgData name="Ibadova, A. (Afet)" userId="7084d620-a866-4ba7-ad21-25c5843796f9" providerId="ADAL" clId="{6F7772AB-F39D-4BBB-B6C2-DF62E51A2C0B}" dt="2024-04-29T10:57:21.652" v="699" actId="478"/>
          <ac:spMkLst>
            <pc:docMk/>
            <pc:sldMk cId="320249110" sldId="265"/>
            <ac:spMk id="16" creationId="{A4C070BF-B2E6-CF5E-EF10-5B443F81DEEC}"/>
          </ac:spMkLst>
        </pc:spChg>
        <pc:picChg chg="add del mod">
          <ac:chgData name="Ibadova, A. (Afet)" userId="7084d620-a866-4ba7-ad21-25c5843796f9" providerId="ADAL" clId="{6F7772AB-F39D-4BBB-B6C2-DF62E51A2C0B}" dt="2024-04-29T10:56:34.971" v="695" actId="478"/>
          <ac:picMkLst>
            <pc:docMk/>
            <pc:sldMk cId="320249110" sldId="265"/>
            <ac:picMk id="3" creationId="{37B0181D-05FF-153A-404D-6EC0616DC085}"/>
          </ac:picMkLst>
        </pc:picChg>
        <pc:picChg chg="add mod">
          <ac:chgData name="Ibadova, A. (Afet)" userId="7084d620-a866-4ba7-ad21-25c5843796f9" providerId="ADAL" clId="{6F7772AB-F39D-4BBB-B6C2-DF62E51A2C0B}" dt="2024-04-29T10:58:15.752" v="711" actId="1076"/>
          <ac:picMkLst>
            <pc:docMk/>
            <pc:sldMk cId="320249110" sldId="265"/>
            <ac:picMk id="5" creationId="{91A1795F-2043-736B-C37B-0DE0E7BA979D}"/>
          </ac:picMkLst>
        </pc:picChg>
        <pc:picChg chg="add mod">
          <ac:chgData name="Ibadova, A. (Afet)" userId="7084d620-a866-4ba7-ad21-25c5843796f9" providerId="ADAL" clId="{6F7772AB-F39D-4BBB-B6C2-DF62E51A2C0B}" dt="2024-04-29T10:58:15.493" v="710" actId="1076"/>
          <ac:picMkLst>
            <pc:docMk/>
            <pc:sldMk cId="320249110" sldId="265"/>
            <ac:picMk id="7" creationId="{1F115403-80AF-2DB2-46CB-7B6DE05BAA0F}"/>
          </ac:picMkLst>
        </pc:picChg>
        <pc:picChg chg="add del mod">
          <ac:chgData name="Ibadova, A. (Afet)" userId="7084d620-a866-4ba7-ad21-25c5843796f9" providerId="ADAL" clId="{6F7772AB-F39D-4BBB-B6C2-DF62E51A2C0B}" dt="2024-04-29T10:58:17.256" v="715" actId="22"/>
          <ac:picMkLst>
            <pc:docMk/>
            <pc:sldMk cId="320249110" sldId="265"/>
            <ac:picMk id="9" creationId="{D676D255-41B8-CD6F-B89C-346CD0948792}"/>
          </ac:picMkLst>
        </pc:picChg>
      </pc:sldChg>
      <pc:sldChg chg="addSp delSp modSp add mod">
        <pc:chgData name="Ibadova, A. (Afet)" userId="7084d620-a866-4ba7-ad21-25c5843796f9" providerId="ADAL" clId="{6F7772AB-F39D-4BBB-B6C2-DF62E51A2C0B}" dt="2024-04-29T11:19:27.525" v="893"/>
        <pc:sldMkLst>
          <pc:docMk/>
          <pc:sldMk cId="4279287743" sldId="266"/>
        </pc:sldMkLst>
        <pc:spChg chg="add del mod">
          <ac:chgData name="Ibadova, A. (Afet)" userId="7084d620-a866-4ba7-ad21-25c5843796f9" providerId="ADAL" clId="{6F7772AB-F39D-4BBB-B6C2-DF62E51A2C0B}" dt="2024-04-29T10:58:36.433" v="717" actId="478"/>
          <ac:spMkLst>
            <pc:docMk/>
            <pc:sldMk cId="4279287743" sldId="266"/>
            <ac:spMk id="11" creationId="{93D479D6-493F-8A8C-89E9-05C0340B8D31}"/>
          </ac:spMkLst>
        </pc:spChg>
        <pc:spChg chg="del mod">
          <ac:chgData name="Ibadova, A. (Afet)" userId="7084d620-a866-4ba7-ad21-25c5843796f9" providerId="ADAL" clId="{6F7772AB-F39D-4BBB-B6C2-DF62E51A2C0B}" dt="2024-04-29T10:58:34.761" v="716" actId="478"/>
          <ac:spMkLst>
            <pc:docMk/>
            <pc:sldMk cId="4279287743" sldId="266"/>
            <ac:spMk id="12" creationId="{2F29DC97-B5E3-0A0C-BA90-EC841AD71102}"/>
          </ac:spMkLst>
        </pc:spChg>
        <pc:spChg chg="del">
          <ac:chgData name="Ibadova, A. (Afet)" userId="7084d620-a866-4ba7-ad21-25c5843796f9" providerId="ADAL" clId="{6F7772AB-F39D-4BBB-B6C2-DF62E51A2C0B}" dt="2024-04-29T10:48:45.936" v="621" actId="478"/>
          <ac:spMkLst>
            <pc:docMk/>
            <pc:sldMk cId="4279287743" sldId="266"/>
            <ac:spMk id="13" creationId="{0F1DB10A-ABE8-88ED-40D5-5D8C09804468}"/>
          </ac:spMkLst>
        </pc:spChg>
        <pc:spChg chg="del">
          <ac:chgData name="Ibadova, A. (Afet)" userId="7084d620-a866-4ba7-ad21-25c5843796f9" providerId="ADAL" clId="{6F7772AB-F39D-4BBB-B6C2-DF62E51A2C0B}" dt="2024-04-29T10:48:50.836" v="623" actId="478"/>
          <ac:spMkLst>
            <pc:docMk/>
            <pc:sldMk cId="4279287743" sldId="266"/>
            <ac:spMk id="14" creationId="{9FC9CFDA-B80C-8061-7DBE-8F166AD71A8E}"/>
          </ac:spMkLst>
        </pc:spChg>
        <pc:spChg chg="del">
          <ac:chgData name="Ibadova, A. (Afet)" userId="7084d620-a866-4ba7-ad21-25c5843796f9" providerId="ADAL" clId="{6F7772AB-F39D-4BBB-B6C2-DF62E51A2C0B}" dt="2024-04-29T10:48:49.330" v="622" actId="478"/>
          <ac:spMkLst>
            <pc:docMk/>
            <pc:sldMk cId="4279287743" sldId="266"/>
            <ac:spMk id="15" creationId="{67446079-119A-9280-47D4-F291CCFD6A1D}"/>
          </ac:spMkLst>
        </pc:spChg>
        <pc:spChg chg="del mod">
          <ac:chgData name="Ibadova, A. (Afet)" userId="7084d620-a866-4ba7-ad21-25c5843796f9" providerId="ADAL" clId="{6F7772AB-F39D-4BBB-B6C2-DF62E51A2C0B}" dt="2024-04-29T10:50:52.527" v="634" actId="478"/>
          <ac:spMkLst>
            <pc:docMk/>
            <pc:sldMk cId="4279287743" sldId="266"/>
            <ac:spMk id="16" creationId="{A4C070BF-B2E6-CF5E-EF10-5B443F81DEEC}"/>
          </ac:spMkLst>
        </pc:spChg>
        <pc:spChg chg="add mod">
          <ac:chgData name="Ibadova, A. (Afet)" userId="7084d620-a866-4ba7-ad21-25c5843796f9" providerId="ADAL" clId="{6F7772AB-F39D-4BBB-B6C2-DF62E51A2C0B}" dt="2024-04-29T10:58:43.428" v="721" actId="20577"/>
          <ac:spMkLst>
            <pc:docMk/>
            <pc:sldMk cId="4279287743" sldId="266"/>
            <ac:spMk id="17" creationId="{7FABA91A-11C3-436B-7E9B-A3093DD242FD}"/>
          </ac:spMkLst>
        </pc:spChg>
        <pc:spChg chg="add mod">
          <ac:chgData name="Ibadova, A. (Afet)" userId="7084d620-a866-4ba7-ad21-25c5843796f9" providerId="ADAL" clId="{6F7772AB-F39D-4BBB-B6C2-DF62E51A2C0B}" dt="2024-04-29T11:19:27.525" v="893"/>
          <ac:spMkLst>
            <pc:docMk/>
            <pc:sldMk cId="4279287743" sldId="266"/>
            <ac:spMk id="18" creationId="{79C10A26-2616-04A9-247D-E29D054A264D}"/>
          </ac:spMkLst>
        </pc:spChg>
        <pc:picChg chg="add mod">
          <ac:chgData name="Ibadova, A. (Afet)" userId="7084d620-a866-4ba7-ad21-25c5843796f9" providerId="ADAL" clId="{6F7772AB-F39D-4BBB-B6C2-DF62E51A2C0B}" dt="2024-04-29T10:55:39.497" v="686" actId="1076"/>
          <ac:picMkLst>
            <pc:docMk/>
            <pc:sldMk cId="4279287743" sldId="266"/>
            <ac:picMk id="3" creationId="{87A2D837-B3B9-09AA-DAF4-6C26FB4BFB3F}"/>
          </ac:picMkLst>
        </pc:picChg>
        <pc:picChg chg="add mod">
          <ac:chgData name="Ibadova, A. (Afet)" userId="7084d620-a866-4ba7-ad21-25c5843796f9" providerId="ADAL" clId="{6F7772AB-F39D-4BBB-B6C2-DF62E51A2C0B}" dt="2024-04-29T10:55:45.202" v="687" actId="1076"/>
          <ac:picMkLst>
            <pc:docMk/>
            <pc:sldMk cId="4279287743" sldId="266"/>
            <ac:picMk id="5" creationId="{4DB3086D-D4B2-846F-D427-3A74AB17A658}"/>
          </ac:picMkLst>
        </pc:picChg>
        <pc:picChg chg="add del mod">
          <ac:chgData name="Ibadova, A. (Afet)" userId="7084d620-a866-4ba7-ad21-25c5843796f9" providerId="ADAL" clId="{6F7772AB-F39D-4BBB-B6C2-DF62E51A2C0B}" dt="2024-04-29T10:55:22.200" v="682" actId="478"/>
          <ac:picMkLst>
            <pc:docMk/>
            <pc:sldMk cId="4279287743" sldId="266"/>
            <ac:picMk id="7" creationId="{50ADF1EF-0A01-E5AC-D1EF-D4810E8E7DAC}"/>
          </ac:picMkLst>
        </pc:picChg>
        <pc:picChg chg="add del mod">
          <ac:chgData name="Ibadova, A. (Afet)" userId="7084d620-a866-4ba7-ad21-25c5843796f9" providerId="ADAL" clId="{6F7772AB-F39D-4BBB-B6C2-DF62E51A2C0B}" dt="2024-04-29T10:55:22.742" v="683" actId="478"/>
          <ac:picMkLst>
            <pc:docMk/>
            <pc:sldMk cId="4279287743" sldId="266"/>
            <ac:picMk id="9" creationId="{FD72D736-694B-E9FD-B299-86DA46F0171B}"/>
          </ac:picMkLst>
        </pc:picChg>
      </pc:sldChg>
      <pc:sldChg chg="addSp delSp modSp add mod">
        <pc:chgData name="Ibadova, A. (Afet)" userId="7084d620-a866-4ba7-ad21-25c5843796f9" providerId="ADAL" clId="{6F7772AB-F39D-4BBB-B6C2-DF62E51A2C0B}" dt="2024-04-29T12:03:50.892" v="976" actId="27636"/>
        <pc:sldMkLst>
          <pc:docMk/>
          <pc:sldMk cId="351530286" sldId="267"/>
        </pc:sldMkLst>
        <pc:spChg chg="add mod">
          <ac:chgData name="Ibadova, A. (Afet)" userId="7084d620-a866-4ba7-ad21-25c5843796f9" providerId="ADAL" clId="{6F7772AB-F39D-4BBB-B6C2-DF62E51A2C0B}" dt="2024-04-29T11:03:27.830" v="754" actId="207"/>
          <ac:spMkLst>
            <pc:docMk/>
            <pc:sldMk cId="351530286" sldId="267"/>
            <ac:spMk id="8" creationId="{392DF17A-4C2A-F249-D148-2197E92575EA}"/>
          </ac:spMkLst>
        </pc:spChg>
        <pc:spChg chg="add mod">
          <ac:chgData name="Ibadova, A. (Afet)" userId="7084d620-a866-4ba7-ad21-25c5843796f9" providerId="ADAL" clId="{6F7772AB-F39D-4BBB-B6C2-DF62E51A2C0B}" dt="2024-04-29T12:03:50.892" v="976" actId="27636"/>
          <ac:spMkLst>
            <pc:docMk/>
            <pc:sldMk cId="351530286" sldId="267"/>
            <ac:spMk id="9" creationId="{DC6A9E08-8A70-36C6-47B6-3DDF1495083C}"/>
          </ac:spMkLst>
        </pc:spChg>
        <pc:spChg chg="mod">
          <ac:chgData name="Ibadova, A. (Afet)" userId="7084d620-a866-4ba7-ad21-25c5843796f9" providerId="ADAL" clId="{6F7772AB-F39D-4BBB-B6C2-DF62E51A2C0B}" dt="2024-04-29T11:01:32.158" v="741" actId="20577"/>
          <ac:spMkLst>
            <pc:docMk/>
            <pc:sldMk cId="351530286" sldId="267"/>
            <ac:spMk id="12" creationId="{2F29DC97-B5E3-0A0C-BA90-EC841AD71102}"/>
          </ac:spMkLst>
        </pc:spChg>
        <pc:spChg chg="del">
          <ac:chgData name="Ibadova, A. (Afet)" userId="7084d620-a866-4ba7-ad21-25c5843796f9" providerId="ADAL" clId="{6F7772AB-F39D-4BBB-B6C2-DF62E51A2C0B}" dt="2024-04-29T10:59:24.368" v="726" actId="478"/>
          <ac:spMkLst>
            <pc:docMk/>
            <pc:sldMk cId="351530286" sldId="267"/>
            <ac:spMk id="13" creationId="{0F1DB10A-ABE8-88ED-40D5-5D8C09804468}"/>
          </ac:spMkLst>
        </pc:spChg>
        <pc:spChg chg="del">
          <ac:chgData name="Ibadova, A. (Afet)" userId="7084d620-a866-4ba7-ad21-25c5843796f9" providerId="ADAL" clId="{6F7772AB-F39D-4BBB-B6C2-DF62E51A2C0B}" dt="2024-04-29T10:59:25.391" v="727" actId="478"/>
          <ac:spMkLst>
            <pc:docMk/>
            <pc:sldMk cId="351530286" sldId="267"/>
            <ac:spMk id="14" creationId="{9FC9CFDA-B80C-8061-7DBE-8F166AD71A8E}"/>
          </ac:spMkLst>
        </pc:spChg>
        <pc:spChg chg="del">
          <ac:chgData name="Ibadova, A. (Afet)" userId="7084d620-a866-4ba7-ad21-25c5843796f9" providerId="ADAL" clId="{6F7772AB-F39D-4BBB-B6C2-DF62E51A2C0B}" dt="2024-04-29T10:59:26.417" v="728" actId="478"/>
          <ac:spMkLst>
            <pc:docMk/>
            <pc:sldMk cId="351530286" sldId="267"/>
            <ac:spMk id="15" creationId="{67446079-119A-9280-47D4-F291CCFD6A1D}"/>
          </ac:spMkLst>
        </pc:spChg>
        <pc:spChg chg="del">
          <ac:chgData name="Ibadova, A. (Afet)" userId="7084d620-a866-4ba7-ad21-25c5843796f9" providerId="ADAL" clId="{6F7772AB-F39D-4BBB-B6C2-DF62E51A2C0B}" dt="2024-04-29T10:59:29.353" v="729" actId="478"/>
          <ac:spMkLst>
            <pc:docMk/>
            <pc:sldMk cId="351530286" sldId="267"/>
            <ac:spMk id="16" creationId="{A4C070BF-B2E6-CF5E-EF10-5B443F81DEEC}"/>
          </ac:spMkLst>
        </pc:spChg>
        <pc:picChg chg="add del mod">
          <ac:chgData name="Ibadova, A. (Afet)" userId="7084d620-a866-4ba7-ad21-25c5843796f9" providerId="ADAL" clId="{6F7772AB-F39D-4BBB-B6C2-DF62E51A2C0B}" dt="2024-04-29T11:01:51.845" v="744" actId="478"/>
          <ac:picMkLst>
            <pc:docMk/>
            <pc:sldMk cId="351530286" sldId="267"/>
            <ac:picMk id="3" creationId="{85B19D08-690D-5FD1-1E4F-029D7E1536EF}"/>
          </ac:picMkLst>
        </pc:picChg>
        <pc:picChg chg="add mod">
          <ac:chgData name="Ibadova, A. (Afet)" userId="7084d620-a866-4ba7-ad21-25c5843796f9" providerId="ADAL" clId="{6F7772AB-F39D-4BBB-B6C2-DF62E51A2C0B}" dt="2024-04-29T11:02:57.761" v="750" actId="1076"/>
          <ac:picMkLst>
            <pc:docMk/>
            <pc:sldMk cId="351530286" sldId="267"/>
            <ac:picMk id="5" creationId="{F9552EDF-7F61-40CD-0D46-27F7B0F8DCAC}"/>
          </ac:picMkLst>
        </pc:picChg>
        <pc:picChg chg="add mod ord">
          <ac:chgData name="Ibadova, A. (Afet)" userId="7084d620-a866-4ba7-ad21-25c5843796f9" providerId="ADAL" clId="{6F7772AB-F39D-4BBB-B6C2-DF62E51A2C0B}" dt="2024-04-29T11:03:41.401" v="763" actId="1038"/>
          <ac:picMkLst>
            <pc:docMk/>
            <pc:sldMk cId="351530286" sldId="267"/>
            <ac:picMk id="7" creationId="{17759523-6021-3CD0-624B-0C113C6847E4}"/>
          </ac:picMkLst>
        </pc:picChg>
      </pc:sldChg>
      <pc:sldChg chg="addSp delSp modSp add mod">
        <pc:chgData name="Ibadova, A. (Afet)" userId="7084d620-a866-4ba7-ad21-25c5843796f9" providerId="ADAL" clId="{6F7772AB-F39D-4BBB-B6C2-DF62E51A2C0B}" dt="2024-04-29T11:54:57.888" v="943" actId="113"/>
        <pc:sldMkLst>
          <pc:docMk/>
          <pc:sldMk cId="1564822517" sldId="268"/>
        </pc:sldMkLst>
        <pc:spChg chg="add mod">
          <ac:chgData name="Ibadova, A. (Afet)" userId="7084d620-a866-4ba7-ad21-25c5843796f9" providerId="ADAL" clId="{6F7772AB-F39D-4BBB-B6C2-DF62E51A2C0B}" dt="2024-04-29T11:54:57.888" v="943" actId="113"/>
          <ac:spMkLst>
            <pc:docMk/>
            <pc:sldMk cId="1564822517" sldId="268"/>
            <ac:spMk id="10" creationId="{77AD56A5-AB08-BC54-FEC7-F011D8AC1511}"/>
          </ac:spMkLst>
        </pc:spChg>
        <pc:spChg chg="mod">
          <ac:chgData name="Ibadova, A. (Afet)" userId="7084d620-a866-4ba7-ad21-25c5843796f9" providerId="ADAL" clId="{6F7772AB-F39D-4BBB-B6C2-DF62E51A2C0B}" dt="2024-04-29T11:54:02.527" v="940" actId="20577"/>
          <ac:spMkLst>
            <pc:docMk/>
            <pc:sldMk cId="1564822517" sldId="268"/>
            <ac:spMk id="12" creationId="{2F29DC97-B5E3-0A0C-BA90-EC841AD71102}"/>
          </ac:spMkLst>
        </pc:spChg>
        <pc:spChg chg="del mod">
          <ac:chgData name="Ibadova, A. (Afet)" userId="7084d620-a866-4ba7-ad21-25c5843796f9" providerId="ADAL" clId="{6F7772AB-F39D-4BBB-B6C2-DF62E51A2C0B}" dt="2024-04-29T10:43:15.253" v="597" actId="478"/>
          <ac:spMkLst>
            <pc:docMk/>
            <pc:sldMk cId="1564822517" sldId="268"/>
            <ac:spMk id="13" creationId="{0F1DB10A-ABE8-88ED-40D5-5D8C09804468}"/>
          </ac:spMkLst>
        </pc:spChg>
        <pc:spChg chg="del">
          <ac:chgData name="Ibadova, A. (Afet)" userId="7084d620-a866-4ba7-ad21-25c5843796f9" providerId="ADAL" clId="{6F7772AB-F39D-4BBB-B6C2-DF62E51A2C0B}" dt="2024-04-29T10:43:16.779" v="598" actId="478"/>
          <ac:spMkLst>
            <pc:docMk/>
            <pc:sldMk cId="1564822517" sldId="268"/>
            <ac:spMk id="14" creationId="{9FC9CFDA-B80C-8061-7DBE-8F166AD71A8E}"/>
          </ac:spMkLst>
        </pc:spChg>
        <pc:spChg chg="del mod">
          <ac:chgData name="Ibadova, A. (Afet)" userId="7084d620-a866-4ba7-ad21-25c5843796f9" providerId="ADAL" clId="{6F7772AB-F39D-4BBB-B6C2-DF62E51A2C0B}" dt="2024-04-29T10:44:12.871" v="605" actId="478"/>
          <ac:spMkLst>
            <pc:docMk/>
            <pc:sldMk cId="1564822517" sldId="268"/>
            <ac:spMk id="15" creationId="{67446079-119A-9280-47D4-F291CCFD6A1D}"/>
          </ac:spMkLst>
        </pc:spChg>
        <pc:spChg chg="del mod">
          <ac:chgData name="Ibadova, A. (Afet)" userId="7084d620-a866-4ba7-ad21-25c5843796f9" providerId="ADAL" clId="{6F7772AB-F39D-4BBB-B6C2-DF62E51A2C0B}" dt="2024-04-29T10:45:27.615" v="616" actId="478"/>
          <ac:spMkLst>
            <pc:docMk/>
            <pc:sldMk cId="1564822517" sldId="268"/>
            <ac:spMk id="16" creationId="{A4C070BF-B2E6-CF5E-EF10-5B443F81DEEC}"/>
          </ac:spMkLst>
        </pc:spChg>
        <pc:picChg chg="add del mod">
          <ac:chgData name="Ibadova, A. (Afet)" userId="7084d620-a866-4ba7-ad21-25c5843796f9" providerId="ADAL" clId="{6F7772AB-F39D-4BBB-B6C2-DF62E51A2C0B}" dt="2024-04-29T10:50:13.294" v="629" actId="478"/>
          <ac:picMkLst>
            <pc:docMk/>
            <pc:sldMk cId="1564822517" sldId="268"/>
            <ac:picMk id="3" creationId="{0407D95F-5C51-3DAD-DED0-EE3F61EEA77A}"/>
          </ac:picMkLst>
        </pc:picChg>
        <pc:picChg chg="add mod">
          <ac:chgData name="Ibadova, A. (Afet)" userId="7084d620-a866-4ba7-ad21-25c5843796f9" providerId="ADAL" clId="{6F7772AB-F39D-4BBB-B6C2-DF62E51A2C0B}" dt="2024-04-29T10:59:04.613" v="724" actId="1076"/>
          <ac:picMkLst>
            <pc:docMk/>
            <pc:sldMk cId="1564822517" sldId="268"/>
            <ac:picMk id="5" creationId="{3EDA621C-F921-7626-820B-8F6CED9303D9}"/>
          </ac:picMkLst>
        </pc:picChg>
        <pc:picChg chg="add mod">
          <ac:chgData name="Ibadova, A. (Afet)" userId="7084d620-a866-4ba7-ad21-25c5843796f9" providerId="ADAL" clId="{6F7772AB-F39D-4BBB-B6C2-DF62E51A2C0B}" dt="2024-04-29T10:59:11.288" v="725" actId="1076"/>
          <ac:picMkLst>
            <pc:docMk/>
            <pc:sldMk cId="1564822517" sldId="268"/>
            <ac:picMk id="7" creationId="{4CD0C10A-D466-19A1-D2D3-B8369934D14A}"/>
          </ac:picMkLst>
        </pc:picChg>
        <pc:picChg chg="add del mod">
          <ac:chgData name="Ibadova, A. (Afet)" userId="7084d620-a866-4ba7-ad21-25c5843796f9" providerId="ADAL" clId="{6F7772AB-F39D-4BBB-B6C2-DF62E51A2C0B}" dt="2024-04-29T10:58:58.947" v="722" actId="478"/>
          <ac:picMkLst>
            <pc:docMk/>
            <pc:sldMk cId="1564822517" sldId="268"/>
            <ac:picMk id="9" creationId="{608081D8-14C3-75D8-0AFB-D087163631D1}"/>
          </ac:picMkLst>
        </pc:picChg>
      </pc:sldChg>
      <pc:sldChg chg="new del">
        <pc:chgData name="Ibadova, A. (Afet)" userId="7084d620-a866-4ba7-ad21-25c5843796f9" providerId="ADAL" clId="{6F7772AB-F39D-4BBB-B6C2-DF62E51A2C0B}" dt="2024-04-29T10:30:11.022" v="59" actId="680"/>
        <pc:sldMkLst>
          <pc:docMk/>
          <pc:sldMk cId="386090132" sldId="269"/>
        </pc:sldMkLst>
      </pc:sldChg>
      <pc:sldChg chg="addSp delSp modSp add mod setBg modClrScheme chgLayout">
        <pc:chgData name="Ibadova, A. (Afet)" userId="7084d620-a866-4ba7-ad21-25c5843796f9" providerId="ADAL" clId="{6F7772AB-F39D-4BBB-B6C2-DF62E51A2C0B}" dt="2024-04-29T11:11:55.352" v="836" actId="1076"/>
        <pc:sldMkLst>
          <pc:docMk/>
          <pc:sldMk cId="1831115768" sldId="269"/>
        </pc:sldMkLst>
        <pc:spChg chg="add del mod ord">
          <ac:chgData name="Ibadova, A. (Afet)" userId="7084d620-a866-4ba7-ad21-25c5843796f9" providerId="ADAL" clId="{6F7772AB-F39D-4BBB-B6C2-DF62E51A2C0B}" dt="2024-04-29T10:31:00.688" v="73" actId="22"/>
          <ac:spMkLst>
            <pc:docMk/>
            <pc:sldMk cId="1831115768" sldId="269"/>
            <ac:spMk id="2" creationId="{AB375645-851C-3B44-0BE9-A7136213BE79}"/>
          </ac:spMkLst>
        </pc:spChg>
        <pc:spChg chg="add del mod ord">
          <ac:chgData name="Ibadova, A. (Afet)" userId="7084d620-a866-4ba7-ad21-25c5843796f9" providerId="ADAL" clId="{6F7772AB-F39D-4BBB-B6C2-DF62E51A2C0B}" dt="2024-04-29T11:11:55.352" v="836" actId="1076"/>
          <ac:spMkLst>
            <pc:docMk/>
            <pc:sldMk cId="1831115768" sldId="269"/>
            <ac:spMk id="3" creationId="{C30620A6-19BD-A63B-FAB7-BCC712D852D3}"/>
          </ac:spMkLst>
        </pc:spChg>
        <pc:spChg chg="add del mod">
          <ac:chgData name="Ibadova, A. (Afet)" userId="7084d620-a866-4ba7-ad21-25c5843796f9" providerId="ADAL" clId="{6F7772AB-F39D-4BBB-B6C2-DF62E51A2C0B}" dt="2024-04-29T11:11:28.816" v="833" actId="22"/>
          <ac:spMkLst>
            <pc:docMk/>
            <pc:sldMk cId="1831115768" sldId="269"/>
            <ac:spMk id="7" creationId="{031634CC-3C49-658D-721C-555BB5FE4F2C}"/>
          </ac:spMkLst>
        </pc:spChg>
        <pc:spChg chg="mod ord">
          <ac:chgData name="Ibadova, A. (Afet)" userId="7084d620-a866-4ba7-ad21-25c5843796f9" providerId="ADAL" clId="{6F7772AB-F39D-4BBB-B6C2-DF62E51A2C0B}" dt="2024-04-29T11:11:55.352" v="836" actId="1076"/>
          <ac:spMkLst>
            <pc:docMk/>
            <pc:sldMk cId="1831115768" sldId="269"/>
            <ac:spMk id="12" creationId="{2F29DC97-B5E3-0A0C-BA90-EC841AD71102}"/>
          </ac:spMkLst>
        </pc:spChg>
        <pc:spChg chg="del mod ord">
          <ac:chgData name="Ibadova, A. (Afet)" userId="7084d620-a866-4ba7-ad21-25c5843796f9" providerId="ADAL" clId="{6F7772AB-F39D-4BBB-B6C2-DF62E51A2C0B}" dt="2024-04-29T10:30:19.088" v="61" actId="700"/>
          <ac:spMkLst>
            <pc:docMk/>
            <pc:sldMk cId="1831115768" sldId="269"/>
            <ac:spMk id="13" creationId="{0F1DB10A-ABE8-88ED-40D5-5D8C09804468}"/>
          </ac:spMkLst>
        </pc:spChg>
        <pc:spChg chg="del mod ord">
          <ac:chgData name="Ibadova, A. (Afet)" userId="7084d620-a866-4ba7-ad21-25c5843796f9" providerId="ADAL" clId="{6F7772AB-F39D-4BBB-B6C2-DF62E51A2C0B}" dt="2024-04-29T10:30:19.088" v="61" actId="700"/>
          <ac:spMkLst>
            <pc:docMk/>
            <pc:sldMk cId="1831115768" sldId="269"/>
            <ac:spMk id="14" creationId="{9FC9CFDA-B80C-8061-7DBE-8F166AD71A8E}"/>
          </ac:spMkLst>
        </pc:spChg>
        <pc:spChg chg="del">
          <ac:chgData name="Ibadova, A. (Afet)" userId="7084d620-a866-4ba7-ad21-25c5843796f9" providerId="ADAL" clId="{6F7772AB-F39D-4BBB-B6C2-DF62E51A2C0B}" dt="2024-04-29T10:30:19.088" v="61" actId="700"/>
          <ac:spMkLst>
            <pc:docMk/>
            <pc:sldMk cId="1831115768" sldId="269"/>
            <ac:spMk id="15" creationId="{67446079-119A-9280-47D4-F291CCFD6A1D}"/>
          </ac:spMkLst>
        </pc:spChg>
        <pc:spChg chg="del">
          <ac:chgData name="Ibadova, A. (Afet)" userId="7084d620-a866-4ba7-ad21-25c5843796f9" providerId="ADAL" clId="{6F7772AB-F39D-4BBB-B6C2-DF62E51A2C0B}" dt="2024-04-29T10:30:19.088" v="61" actId="700"/>
          <ac:spMkLst>
            <pc:docMk/>
            <pc:sldMk cId="1831115768" sldId="269"/>
            <ac:spMk id="16" creationId="{A4C070BF-B2E6-CF5E-EF10-5B443F81DEEC}"/>
          </ac:spMkLst>
        </pc:spChg>
        <pc:spChg chg="add del">
          <ac:chgData name="Ibadova, A. (Afet)" userId="7084d620-a866-4ba7-ad21-25c5843796f9" providerId="ADAL" clId="{6F7772AB-F39D-4BBB-B6C2-DF62E51A2C0B}" dt="2024-04-29T10:31:11.535" v="75" actId="26606"/>
          <ac:spMkLst>
            <pc:docMk/>
            <pc:sldMk cId="1831115768" sldId="269"/>
            <ac:spMk id="21" creationId="{92B0CFF1-78D7-4A83-A95E-71F9E3831622}"/>
          </ac:spMkLst>
        </pc:spChg>
        <pc:spChg chg="add del">
          <ac:chgData name="Ibadova, A. (Afet)" userId="7084d620-a866-4ba7-ad21-25c5843796f9" providerId="ADAL" clId="{6F7772AB-F39D-4BBB-B6C2-DF62E51A2C0B}" dt="2024-04-29T10:31:13.109" v="77" actId="26606"/>
          <ac:spMkLst>
            <pc:docMk/>
            <pc:sldMk cId="1831115768" sldId="269"/>
            <ac:spMk id="31" creationId="{35F60170-91B4-45F0-B88B-9C07AEC4642C}"/>
          </ac:spMkLst>
        </pc:spChg>
        <pc:spChg chg="add">
          <ac:chgData name="Ibadova, A. (Afet)" userId="7084d620-a866-4ba7-ad21-25c5843796f9" providerId="ADAL" clId="{6F7772AB-F39D-4BBB-B6C2-DF62E51A2C0B}" dt="2024-04-29T10:31:13.125" v="78" actId="26606"/>
          <ac:spMkLst>
            <pc:docMk/>
            <pc:sldMk cId="1831115768" sldId="269"/>
            <ac:spMk id="36" creationId="{92B0CFF1-78D7-4A83-A95E-71F9E3831622}"/>
          </ac:spMkLst>
        </pc:spChg>
        <pc:picChg chg="add del mod ord">
          <ac:chgData name="Ibadova, A. (Afet)" userId="7084d620-a866-4ba7-ad21-25c5843796f9" providerId="ADAL" clId="{6F7772AB-F39D-4BBB-B6C2-DF62E51A2C0B}" dt="2024-04-29T11:11:04.045" v="832" actId="478"/>
          <ac:picMkLst>
            <pc:docMk/>
            <pc:sldMk cId="1831115768" sldId="269"/>
            <ac:picMk id="5" creationId="{58B542AE-B38E-1FA7-E504-4DC7609D28CA}"/>
          </ac:picMkLst>
        </pc:picChg>
        <pc:picChg chg="add mod ord">
          <ac:chgData name="Ibadova, A. (Afet)" userId="7084d620-a866-4ba7-ad21-25c5843796f9" providerId="ADAL" clId="{6F7772AB-F39D-4BBB-B6C2-DF62E51A2C0B}" dt="2024-04-29T11:11:38.555" v="835" actId="1076"/>
          <ac:picMkLst>
            <pc:docMk/>
            <pc:sldMk cId="1831115768" sldId="269"/>
            <ac:picMk id="9" creationId="{31907FDC-7187-E06B-233C-AFB4687A4B34}"/>
          </ac:picMkLst>
        </pc:picChg>
        <pc:cxnChg chg="add del">
          <ac:chgData name="Ibadova, A. (Afet)" userId="7084d620-a866-4ba7-ad21-25c5843796f9" providerId="ADAL" clId="{6F7772AB-F39D-4BBB-B6C2-DF62E51A2C0B}" dt="2024-04-29T10:31:11.535" v="75" actId="26606"/>
          <ac:cxnSpMkLst>
            <pc:docMk/>
            <pc:sldMk cId="1831115768" sldId="269"/>
            <ac:cxnSpMk id="17" creationId="{108D74AC-B125-4E11-BA53-E9E383966DF8}"/>
          </ac:cxnSpMkLst>
        </pc:cxnChg>
        <pc:cxnChg chg="add del">
          <ac:chgData name="Ibadova, A. (Afet)" userId="7084d620-a866-4ba7-ad21-25c5843796f9" providerId="ADAL" clId="{6F7772AB-F39D-4BBB-B6C2-DF62E51A2C0B}" dt="2024-04-29T10:31:11.535" v="75" actId="26606"/>
          <ac:cxnSpMkLst>
            <pc:docMk/>
            <pc:sldMk cId="1831115768" sldId="269"/>
            <ac:cxnSpMk id="19" creationId="{9DC76EBE-FB9D-4054-B5D8-19E3EAFE40B2}"/>
          </ac:cxnSpMkLst>
        </pc:cxnChg>
        <pc:cxnChg chg="add del">
          <ac:chgData name="Ibadova, A. (Afet)" userId="7084d620-a866-4ba7-ad21-25c5843796f9" providerId="ADAL" clId="{6F7772AB-F39D-4BBB-B6C2-DF62E51A2C0B}" dt="2024-04-29T10:31:11.535" v="75" actId="26606"/>
          <ac:cxnSpMkLst>
            <pc:docMk/>
            <pc:sldMk cId="1831115768" sldId="269"/>
            <ac:cxnSpMk id="23" creationId="{E9615127-4E4B-44AE-B157-C50975D41902}"/>
          </ac:cxnSpMkLst>
        </pc:cxnChg>
        <pc:cxnChg chg="add del">
          <ac:chgData name="Ibadova, A. (Afet)" userId="7084d620-a866-4ba7-ad21-25c5843796f9" providerId="ADAL" clId="{6F7772AB-F39D-4BBB-B6C2-DF62E51A2C0B}" dt="2024-04-29T10:31:11.535" v="75" actId="26606"/>
          <ac:cxnSpMkLst>
            <pc:docMk/>
            <pc:sldMk cId="1831115768" sldId="269"/>
            <ac:cxnSpMk id="25" creationId="{B607C7DF-2703-4D3B-B500-8182840C0A29}"/>
          </ac:cxnSpMkLst>
        </pc:cxnChg>
        <pc:cxnChg chg="add del">
          <ac:chgData name="Ibadova, A. (Afet)" userId="7084d620-a866-4ba7-ad21-25c5843796f9" providerId="ADAL" clId="{6F7772AB-F39D-4BBB-B6C2-DF62E51A2C0B}" dt="2024-04-29T10:31:13.109" v="77" actId="26606"/>
          <ac:cxnSpMkLst>
            <pc:docMk/>
            <pc:sldMk cId="1831115768" sldId="269"/>
            <ac:cxnSpMk id="27" creationId="{74EEBF2A-B7AF-4EC9-B6F7-BF425E70A0D9}"/>
          </ac:cxnSpMkLst>
        </pc:cxnChg>
        <pc:cxnChg chg="add del">
          <ac:chgData name="Ibadova, A. (Afet)" userId="7084d620-a866-4ba7-ad21-25c5843796f9" providerId="ADAL" clId="{6F7772AB-F39D-4BBB-B6C2-DF62E51A2C0B}" dt="2024-04-29T10:31:13.109" v="77" actId="26606"/>
          <ac:cxnSpMkLst>
            <pc:docMk/>
            <pc:sldMk cId="1831115768" sldId="269"/>
            <ac:cxnSpMk id="28" creationId="{108D74AC-B125-4E11-BA53-E9E383966DF8}"/>
          </ac:cxnSpMkLst>
        </pc:cxnChg>
        <pc:cxnChg chg="add del">
          <ac:chgData name="Ibadova, A. (Afet)" userId="7084d620-a866-4ba7-ad21-25c5843796f9" providerId="ADAL" clId="{6F7772AB-F39D-4BBB-B6C2-DF62E51A2C0B}" dt="2024-04-29T10:31:13.109" v="77" actId="26606"/>
          <ac:cxnSpMkLst>
            <pc:docMk/>
            <pc:sldMk cId="1831115768" sldId="269"/>
            <ac:cxnSpMk id="29" creationId="{9DC76EBE-FB9D-4054-B5D8-19E3EAFE40B2}"/>
          </ac:cxnSpMkLst>
        </pc:cxnChg>
        <pc:cxnChg chg="add del">
          <ac:chgData name="Ibadova, A. (Afet)" userId="7084d620-a866-4ba7-ad21-25c5843796f9" providerId="ADAL" clId="{6F7772AB-F39D-4BBB-B6C2-DF62E51A2C0B}" dt="2024-04-29T10:31:13.109" v="77" actId="26606"/>
          <ac:cxnSpMkLst>
            <pc:docMk/>
            <pc:sldMk cId="1831115768" sldId="269"/>
            <ac:cxnSpMk id="30" creationId="{A2EFA84C-D756-4DC7-AA46-68D776F37FA4}"/>
          </ac:cxnSpMkLst>
        </pc:cxnChg>
        <pc:cxnChg chg="add del">
          <ac:chgData name="Ibadova, A. (Afet)" userId="7084d620-a866-4ba7-ad21-25c5843796f9" providerId="ADAL" clId="{6F7772AB-F39D-4BBB-B6C2-DF62E51A2C0B}" dt="2024-04-29T10:31:13.109" v="77" actId="26606"/>
          <ac:cxnSpMkLst>
            <pc:docMk/>
            <pc:sldMk cId="1831115768" sldId="269"/>
            <ac:cxnSpMk id="32" creationId="{82A1AB15-495E-4EE0-98F0-89DD89CD14FD}"/>
          </ac:cxnSpMkLst>
        </pc:cxnChg>
        <pc:cxnChg chg="add">
          <ac:chgData name="Ibadova, A. (Afet)" userId="7084d620-a866-4ba7-ad21-25c5843796f9" providerId="ADAL" clId="{6F7772AB-F39D-4BBB-B6C2-DF62E51A2C0B}" dt="2024-04-29T10:31:13.125" v="78" actId="26606"/>
          <ac:cxnSpMkLst>
            <pc:docMk/>
            <pc:sldMk cId="1831115768" sldId="269"/>
            <ac:cxnSpMk id="34" creationId="{108D74AC-B125-4E11-BA53-E9E383966DF8}"/>
          </ac:cxnSpMkLst>
        </pc:cxnChg>
        <pc:cxnChg chg="add">
          <ac:chgData name="Ibadova, A. (Afet)" userId="7084d620-a866-4ba7-ad21-25c5843796f9" providerId="ADAL" clId="{6F7772AB-F39D-4BBB-B6C2-DF62E51A2C0B}" dt="2024-04-29T10:31:13.125" v="78" actId="26606"/>
          <ac:cxnSpMkLst>
            <pc:docMk/>
            <pc:sldMk cId="1831115768" sldId="269"/>
            <ac:cxnSpMk id="35" creationId="{9DC76EBE-FB9D-4054-B5D8-19E3EAFE40B2}"/>
          </ac:cxnSpMkLst>
        </pc:cxnChg>
        <pc:cxnChg chg="add">
          <ac:chgData name="Ibadova, A. (Afet)" userId="7084d620-a866-4ba7-ad21-25c5843796f9" providerId="ADAL" clId="{6F7772AB-F39D-4BBB-B6C2-DF62E51A2C0B}" dt="2024-04-29T10:31:13.125" v="78" actId="26606"/>
          <ac:cxnSpMkLst>
            <pc:docMk/>
            <pc:sldMk cId="1831115768" sldId="269"/>
            <ac:cxnSpMk id="37" creationId="{E9615127-4E4B-44AE-B157-C50975D41902}"/>
          </ac:cxnSpMkLst>
        </pc:cxnChg>
        <pc:cxnChg chg="add">
          <ac:chgData name="Ibadova, A. (Afet)" userId="7084d620-a866-4ba7-ad21-25c5843796f9" providerId="ADAL" clId="{6F7772AB-F39D-4BBB-B6C2-DF62E51A2C0B}" dt="2024-04-29T10:31:13.125" v="78" actId="26606"/>
          <ac:cxnSpMkLst>
            <pc:docMk/>
            <pc:sldMk cId="1831115768" sldId="269"/>
            <ac:cxnSpMk id="38" creationId="{B607C7DF-2703-4D3B-B500-8182840C0A29}"/>
          </ac:cxnSpMkLst>
        </pc:cxnChg>
      </pc:sldChg>
      <pc:sldChg chg="addSp delSp modSp new mod chgLayout">
        <pc:chgData name="Ibadova, A. (Afet)" userId="7084d620-a866-4ba7-ad21-25c5843796f9" providerId="ADAL" clId="{6F7772AB-F39D-4BBB-B6C2-DF62E51A2C0B}" dt="2024-04-29T10:39:37.922" v="539" actId="20577"/>
        <pc:sldMkLst>
          <pc:docMk/>
          <pc:sldMk cId="1384726726" sldId="270"/>
        </pc:sldMkLst>
        <pc:spChg chg="del">
          <ac:chgData name="Ibadova, A. (Afet)" userId="7084d620-a866-4ba7-ad21-25c5843796f9" providerId="ADAL" clId="{6F7772AB-F39D-4BBB-B6C2-DF62E51A2C0B}" dt="2024-04-29T10:31:28.571" v="80" actId="700"/>
          <ac:spMkLst>
            <pc:docMk/>
            <pc:sldMk cId="1384726726" sldId="270"/>
            <ac:spMk id="2" creationId="{961887E0-EB9B-49C0-EF38-196CE3CF69D1}"/>
          </ac:spMkLst>
        </pc:spChg>
        <pc:spChg chg="del">
          <ac:chgData name="Ibadova, A. (Afet)" userId="7084d620-a866-4ba7-ad21-25c5843796f9" providerId="ADAL" clId="{6F7772AB-F39D-4BBB-B6C2-DF62E51A2C0B}" dt="2024-04-29T10:31:28.571" v="80" actId="700"/>
          <ac:spMkLst>
            <pc:docMk/>
            <pc:sldMk cId="1384726726" sldId="270"/>
            <ac:spMk id="3" creationId="{867D5DF6-7D44-4294-6719-6E947CF65BAE}"/>
          </ac:spMkLst>
        </pc:spChg>
        <pc:spChg chg="del">
          <ac:chgData name="Ibadova, A. (Afet)" userId="7084d620-a866-4ba7-ad21-25c5843796f9" providerId="ADAL" clId="{6F7772AB-F39D-4BBB-B6C2-DF62E51A2C0B}" dt="2024-04-29T10:31:28.571" v="80" actId="700"/>
          <ac:spMkLst>
            <pc:docMk/>
            <pc:sldMk cId="1384726726" sldId="270"/>
            <ac:spMk id="4" creationId="{1E1CD7B2-6A42-345B-D1AA-1333047B61D0}"/>
          </ac:spMkLst>
        </pc:spChg>
        <pc:spChg chg="add mod ord">
          <ac:chgData name="Ibadova, A. (Afet)" userId="7084d620-a866-4ba7-ad21-25c5843796f9" providerId="ADAL" clId="{6F7772AB-F39D-4BBB-B6C2-DF62E51A2C0B}" dt="2024-04-29T10:31:59.003" v="97" actId="1076"/>
          <ac:spMkLst>
            <pc:docMk/>
            <pc:sldMk cId="1384726726" sldId="270"/>
            <ac:spMk id="5" creationId="{1E7DC07E-6C51-5627-ABB3-C1C7E0794E28}"/>
          </ac:spMkLst>
        </pc:spChg>
        <pc:spChg chg="add mod ord">
          <ac:chgData name="Ibadova, A. (Afet)" userId="7084d620-a866-4ba7-ad21-25c5843796f9" providerId="ADAL" clId="{6F7772AB-F39D-4BBB-B6C2-DF62E51A2C0B}" dt="2024-04-29T10:39:37.922" v="539" actId="20577"/>
          <ac:spMkLst>
            <pc:docMk/>
            <pc:sldMk cId="1384726726" sldId="270"/>
            <ac:spMk id="6" creationId="{89CDC4AD-C41B-83B1-B540-B127BB4B456E}"/>
          </ac:spMkLst>
        </pc:spChg>
        <pc:spChg chg="add del mod ord">
          <ac:chgData name="Ibadova, A. (Afet)" userId="7084d620-a866-4ba7-ad21-25c5843796f9" providerId="ADAL" clId="{6F7772AB-F39D-4BBB-B6C2-DF62E51A2C0B}" dt="2024-04-29T10:31:55.402" v="96" actId="478"/>
          <ac:spMkLst>
            <pc:docMk/>
            <pc:sldMk cId="1384726726" sldId="270"/>
            <ac:spMk id="7" creationId="{17C564BF-D478-0588-D5B7-E68BFB498668}"/>
          </ac:spMkLst>
        </pc:spChg>
      </pc:sldChg>
      <pc:sldChg chg="addSp delSp modSp new mod modClrScheme chgLayout">
        <pc:chgData name="Ibadova, A. (Afet)" userId="7084d620-a866-4ba7-ad21-25c5843796f9" providerId="ADAL" clId="{6F7772AB-F39D-4BBB-B6C2-DF62E51A2C0B}" dt="2024-04-29T10:39:50.589" v="540" actId="1076"/>
        <pc:sldMkLst>
          <pc:docMk/>
          <pc:sldMk cId="2638290283" sldId="271"/>
        </pc:sldMkLst>
        <pc:spChg chg="del mod ord">
          <ac:chgData name="Ibadova, A. (Afet)" userId="7084d620-a866-4ba7-ad21-25c5843796f9" providerId="ADAL" clId="{6F7772AB-F39D-4BBB-B6C2-DF62E51A2C0B}" dt="2024-04-29T10:32:07.152" v="99" actId="700"/>
          <ac:spMkLst>
            <pc:docMk/>
            <pc:sldMk cId="2638290283" sldId="271"/>
            <ac:spMk id="2" creationId="{09C13FA4-E23E-4C3D-DA7B-19AE27A89C5A}"/>
          </ac:spMkLst>
        </pc:spChg>
        <pc:spChg chg="del mod ord">
          <ac:chgData name="Ibadova, A. (Afet)" userId="7084d620-a866-4ba7-ad21-25c5843796f9" providerId="ADAL" clId="{6F7772AB-F39D-4BBB-B6C2-DF62E51A2C0B}" dt="2024-04-29T10:32:07.152" v="99" actId="700"/>
          <ac:spMkLst>
            <pc:docMk/>
            <pc:sldMk cId="2638290283" sldId="271"/>
            <ac:spMk id="3" creationId="{D29A194D-D25C-49E9-A620-F7285ABAEA73}"/>
          </ac:spMkLst>
        </pc:spChg>
        <pc:spChg chg="del">
          <ac:chgData name="Ibadova, A. (Afet)" userId="7084d620-a866-4ba7-ad21-25c5843796f9" providerId="ADAL" clId="{6F7772AB-F39D-4BBB-B6C2-DF62E51A2C0B}" dt="2024-04-29T10:32:07.152" v="99" actId="700"/>
          <ac:spMkLst>
            <pc:docMk/>
            <pc:sldMk cId="2638290283" sldId="271"/>
            <ac:spMk id="4" creationId="{252A0CA8-022E-8416-9D54-9D3BBF5F8772}"/>
          </ac:spMkLst>
        </pc:spChg>
        <pc:spChg chg="add mod ord">
          <ac:chgData name="Ibadova, A. (Afet)" userId="7084d620-a866-4ba7-ad21-25c5843796f9" providerId="ADAL" clId="{6F7772AB-F39D-4BBB-B6C2-DF62E51A2C0B}" dt="2024-04-29T10:39:50.589" v="540" actId="1076"/>
          <ac:spMkLst>
            <pc:docMk/>
            <pc:sldMk cId="2638290283" sldId="271"/>
            <ac:spMk id="5" creationId="{A486228E-B4C0-DB2B-B4B9-63090ECF12CE}"/>
          </ac:spMkLst>
        </pc:spChg>
        <pc:spChg chg="add mod ord">
          <ac:chgData name="Ibadova, A. (Afet)" userId="7084d620-a866-4ba7-ad21-25c5843796f9" providerId="ADAL" clId="{6F7772AB-F39D-4BBB-B6C2-DF62E51A2C0B}" dt="2024-04-29T10:33:27.890" v="164" actId="1076"/>
          <ac:spMkLst>
            <pc:docMk/>
            <pc:sldMk cId="2638290283" sldId="271"/>
            <ac:spMk id="6" creationId="{9BBCDF40-3BCB-9792-8502-3F9472D38FA2}"/>
          </ac:spMkLst>
        </pc:spChg>
      </pc:sldChg>
      <pc:sldChg chg="addSp delSp modSp add mod">
        <pc:chgData name="Ibadova, A. (Afet)" userId="7084d620-a866-4ba7-ad21-25c5843796f9" providerId="ADAL" clId="{6F7772AB-F39D-4BBB-B6C2-DF62E51A2C0B}" dt="2024-04-29T11:40:08.084" v="900" actId="478"/>
        <pc:sldMkLst>
          <pc:docMk/>
          <pc:sldMk cId="3897028244" sldId="272"/>
        </pc:sldMkLst>
        <pc:spChg chg="add del mod">
          <ac:chgData name="Ibadova, A. (Afet)" userId="7084d620-a866-4ba7-ad21-25c5843796f9" providerId="ADAL" clId="{6F7772AB-F39D-4BBB-B6C2-DF62E51A2C0B}" dt="2024-04-29T11:40:08.084" v="900" actId="478"/>
          <ac:spMkLst>
            <pc:docMk/>
            <pc:sldMk cId="3897028244" sldId="272"/>
            <ac:spMk id="4" creationId="{B4F5FEBB-A482-FDD0-776C-C8EBA497ABFE}"/>
          </ac:spMkLst>
        </pc:spChg>
        <pc:spChg chg="del">
          <ac:chgData name="Ibadova, A. (Afet)" userId="7084d620-a866-4ba7-ad21-25c5843796f9" providerId="ADAL" clId="{6F7772AB-F39D-4BBB-B6C2-DF62E51A2C0B}" dt="2024-04-29T11:40:05.929" v="899" actId="478"/>
          <ac:spMkLst>
            <pc:docMk/>
            <pc:sldMk cId="3897028244" sldId="272"/>
            <ac:spMk id="8" creationId="{C984355A-272D-FE55-E5C2-4F17D970BFE9}"/>
          </ac:spMkLst>
        </pc:spChg>
        <pc:picChg chg="del">
          <ac:chgData name="Ibadova, A. (Afet)" userId="7084d620-a866-4ba7-ad21-25c5843796f9" providerId="ADAL" clId="{6F7772AB-F39D-4BBB-B6C2-DF62E51A2C0B}" dt="2024-04-29T11:40:03.402" v="897" actId="478"/>
          <ac:picMkLst>
            <pc:docMk/>
            <pc:sldMk cId="3897028244" sldId="272"/>
            <ac:picMk id="3" creationId="{261E0E92-231A-F74E-20A6-F30294B7B82F}"/>
          </ac:picMkLst>
        </pc:picChg>
        <pc:picChg chg="del">
          <ac:chgData name="Ibadova, A. (Afet)" userId="7084d620-a866-4ba7-ad21-25c5843796f9" providerId="ADAL" clId="{6F7772AB-F39D-4BBB-B6C2-DF62E51A2C0B}" dt="2024-04-29T11:40:03.972" v="898" actId="478"/>
          <ac:picMkLst>
            <pc:docMk/>
            <pc:sldMk cId="3897028244" sldId="272"/>
            <ac:picMk id="5" creationId="{C0FD1759-BF22-77A1-E12A-0EAE6B9AEF60}"/>
          </ac:picMkLst>
        </pc:picChg>
      </pc:sldChg>
      <pc:sldChg chg="addSp delSp modSp new mod">
        <pc:chgData name="Ibadova, A. (Afet)" userId="7084d620-a866-4ba7-ad21-25c5843796f9" providerId="ADAL" clId="{6F7772AB-F39D-4BBB-B6C2-DF62E51A2C0B}" dt="2024-04-29T11:58:13.764" v="964" actId="1076"/>
        <pc:sldMkLst>
          <pc:docMk/>
          <pc:sldMk cId="3696018649" sldId="273"/>
        </pc:sldMkLst>
        <pc:spChg chg="del">
          <ac:chgData name="Ibadova, A. (Afet)" userId="7084d620-a866-4ba7-ad21-25c5843796f9" providerId="ADAL" clId="{6F7772AB-F39D-4BBB-B6C2-DF62E51A2C0B}" dt="2024-04-29T11:56:15.014" v="949" actId="478"/>
          <ac:spMkLst>
            <pc:docMk/>
            <pc:sldMk cId="3696018649" sldId="273"/>
            <ac:spMk id="2" creationId="{7A629D0D-486C-D1C7-9494-FDAA8DC33D5D}"/>
          </ac:spMkLst>
        </pc:spChg>
        <pc:spChg chg="del">
          <ac:chgData name="Ibadova, A. (Afet)" userId="7084d620-a866-4ba7-ad21-25c5843796f9" providerId="ADAL" clId="{6F7772AB-F39D-4BBB-B6C2-DF62E51A2C0B}" dt="2024-04-29T11:56:08.549" v="945" actId="478"/>
          <ac:spMkLst>
            <pc:docMk/>
            <pc:sldMk cId="3696018649" sldId="273"/>
            <ac:spMk id="3" creationId="{8014C679-0F0F-5DFE-4418-2530BA3D9C75}"/>
          </ac:spMkLst>
        </pc:spChg>
        <pc:spChg chg="del">
          <ac:chgData name="Ibadova, A. (Afet)" userId="7084d620-a866-4ba7-ad21-25c5843796f9" providerId="ADAL" clId="{6F7772AB-F39D-4BBB-B6C2-DF62E51A2C0B}" dt="2024-04-29T11:56:10.124" v="946" actId="478"/>
          <ac:spMkLst>
            <pc:docMk/>
            <pc:sldMk cId="3696018649" sldId="273"/>
            <ac:spMk id="4" creationId="{CEAFDAB1-C671-FEBD-608B-8873B5B02CCA}"/>
          </ac:spMkLst>
        </pc:spChg>
        <pc:spChg chg="del">
          <ac:chgData name="Ibadova, A. (Afet)" userId="7084d620-a866-4ba7-ad21-25c5843796f9" providerId="ADAL" clId="{6F7772AB-F39D-4BBB-B6C2-DF62E51A2C0B}" dt="2024-04-29T11:56:11.522" v="947" actId="478"/>
          <ac:spMkLst>
            <pc:docMk/>
            <pc:sldMk cId="3696018649" sldId="273"/>
            <ac:spMk id="5" creationId="{4C62A19F-6EFA-7572-5DCB-5D43DE6AB98D}"/>
          </ac:spMkLst>
        </pc:spChg>
        <pc:spChg chg="del">
          <ac:chgData name="Ibadova, A. (Afet)" userId="7084d620-a866-4ba7-ad21-25c5843796f9" providerId="ADAL" clId="{6F7772AB-F39D-4BBB-B6C2-DF62E51A2C0B}" dt="2024-04-29T11:56:13.192" v="948" actId="478"/>
          <ac:spMkLst>
            <pc:docMk/>
            <pc:sldMk cId="3696018649" sldId="273"/>
            <ac:spMk id="6" creationId="{692F5D1C-83D9-86FC-141C-A77F1426FDE6}"/>
          </ac:spMkLst>
        </pc:spChg>
        <pc:picChg chg="add mod ord">
          <ac:chgData name="Ibadova, A. (Afet)" userId="7084d620-a866-4ba7-ad21-25c5843796f9" providerId="ADAL" clId="{6F7772AB-F39D-4BBB-B6C2-DF62E51A2C0B}" dt="2024-04-29T11:58:13.764" v="964" actId="1076"/>
          <ac:picMkLst>
            <pc:docMk/>
            <pc:sldMk cId="3696018649" sldId="273"/>
            <ac:picMk id="8" creationId="{57D23433-C5EE-77A7-81CA-19CA59FEB753}"/>
          </ac:picMkLst>
        </pc:picChg>
        <pc:picChg chg="add mod">
          <ac:chgData name="Ibadova, A. (Afet)" userId="7084d620-a866-4ba7-ad21-25c5843796f9" providerId="ADAL" clId="{6F7772AB-F39D-4BBB-B6C2-DF62E51A2C0B}" dt="2024-04-29T11:58:09.561" v="963" actId="1076"/>
          <ac:picMkLst>
            <pc:docMk/>
            <pc:sldMk cId="3696018649" sldId="273"/>
            <ac:picMk id="10" creationId="{E8791ECB-9FAB-30DB-0923-BFE3BC05DCDC}"/>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svg>
</file>

<file path=ppt/media/image4.png>
</file>

<file path=ppt/media/image5.sv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D5584-160D-4DFD-8A76-E0712722008E}" type="datetimeFigureOut">
              <a:rPr lang="en-US" smtClean="0"/>
              <a:t>22-Jun-24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9F2B91-6DB0-470B-ABF1-BE36CD60BA77}" type="slidenum">
              <a:rPr lang="en-US" smtClean="0"/>
              <a:t>‹#›</a:t>
            </a:fld>
            <a:endParaRPr lang="en-US"/>
          </a:p>
        </p:txBody>
      </p:sp>
    </p:spTree>
    <p:extLst>
      <p:ext uri="{BB962C8B-B14F-4D97-AF65-F5344CB8AC3E}">
        <p14:creationId xmlns:p14="http://schemas.microsoft.com/office/powerpoint/2010/main" val="2432253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ECECEC"/>
                </a:solidFill>
                <a:effectLst/>
                <a:highlight>
                  <a:srgbClr val="212121"/>
                </a:highlight>
                <a:latin typeface="Söhne"/>
              </a:rPr>
              <a:t>Hypothesis 1 (H1):</a:t>
            </a:r>
          </a:p>
          <a:p>
            <a:pPr algn="l">
              <a:buFont typeface="Arial" panose="020B0604020202020204" pitchFamily="34" charset="0"/>
              <a:buChar char="•"/>
            </a:pPr>
            <a:r>
              <a:rPr lang="en-US" b="1" i="0" dirty="0">
                <a:solidFill>
                  <a:srgbClr val="ECECEC"/>
                </a:solidFill>
                <a:effectLst/>
                <a:highlight>
                  <a:srgbClr val="212121"/>
                </a:highlight>
                <a:latin typeface="Söhne"/>
              </a:rPr>
              <a:t>Focus</a:t>
            </a:r>
            <a:r>
              <a:rPr lang="en-US" b="0" i="0" dirty="0">
                <a:solidFill>
                  <a:srgbClr val="ECECEC"/>
                </a:solidFill>
                <a:effectLst/>
                <a:highlight>
                  <a:srgbClr val="212121"/>
                </a:highlight>
                <a:latin typeface="Söhne"/>
              </a:rPr>
              <a:t>: The first hypothesis is concerned with the forecasting accuracy of the two models. It compares the predictive performance of LSTM models directly with GARCH models.</a:t>
            </a:r>
          </a:p>
          <a:p>
            <a:pPr algn="l">
              <a:buFont typeface="Arial" panose="020B0604020202020204" pitchFamily="34" charset="0"/>
              <a:buChar char="•"/>
            </a:pPr>
            <a:r>
              <a:rPr lang="en-US" b="1" i="0" dirty="0">
                <a:solidFill>
                  <a:srgbClr val="ECECEC"/>
                </a:solidFill>
                <a:effectLst/>
                <a:highlight>
                  <a:srgbClr val="212121"/>
                </a:highlight>
                <a:latin typeface="Söhne"/>
              </a:rPr>
              <a:t>Nature of Comparison</a:t>
            </a:r>
            <a:r>
              <a:rPr lang="en-US" b="0" i="0" dirty="0">
                <a:solidFill>
                  <a:srgbClr val="ECECEC"/>
                </a:solidFill>
                <a:effectLst/>
                <a:highlight>
                  <a:srgbClr val="212121"/>
                </a:highlight>
                <a:latin typeface="Söhne"/>
              </a:rPr>
              <a:t>: This is a direct comparison of end outcomes, which is the accuracy of the forecasts made by each model.</a:t>
            </a:r>
          </a:p>
          <a:p>
            <a:pPr algn="l">
              <a:buFont typeface="Arial" panose="020B0604020202020204" pitchFamily="34" charset="0"/>
              <a:buChar char="•"/>
            </a:pPr>
            <a:r>
              <a:rPr lang="en-US" b="1" i="0" dirty="0">
                <a:solidFill>
                  <a:srgbClr val="ECECEC"/>
                </a:solidFill>
                <a:effectLst/>
                <a:highlight>
                  <a:srgbClr val="212121"/>
                </a:highlight>
                <a:latin typeface="Söhne"/>
              </a:rPr>
              <a:t>Implication</a:t>
            </a:r>
            <a:r>
              <a:rPr lang="en-US" b="0" i="0" dirty="0">
                <a:solidFill>
                  <a:srgbClr val="ECECEC"/>
                </a:solidFill>
                <a:effectLst/>
                <a:highlight>
                  <a:srgbClr val="212121"/>
                </a:highlight>
                <a:latin typeface="Söhne"/>
              </a:rPr>
              <a:t>: The result of testing this hypothesis will tell you which model is more accurate in forecasting volatility, without delving into the reasons or mechanics behind their performance.</a:t>
            </a:r>
          </a:p>
          <a:p>
            <a:endParaRPr lang="en-US" dirty="0"/>
          </a:p>
          <a:p>
            <a:pPr algn="l"/>
            <a:r>
              <a:rPr lang="en-US" b="1" i="0" dirty="0">
                <a:solidFill>
                  <a:srgbClr val="ECECEC"/>
                </a:solidFill>
                <a:effectLst/>
                <a:highlight>
                  <a:srgbClr val="212121"/>
                </a:highlight>
                <a:latin typeface="Söhne"/>
              </a:rPr>
              <a:t>Hypothesis 2 (H2):</a:t>
            </a:r>
          </a:p>
          <a:p>
            <a:pPr algn="l">
              <a:buFont typeface="Arial" panose="020B0604020202020204" pitchFamily="34" charset="0"/>
              <a:buChar char="•"/>
            </a:pPr>
            <a:r>
              <a:rPr lang="en-US" b="1" i="0" dirty="0">
                <a:solidFill>
                  <a:srgbClr val="ECECEC"/>
                </a:solidFill>
                <a:effectLst/>
                <a:highlight>
                  <a:srgbClr val="212121"/>
                </a:highlight>
                <a:latin typeface="Söhne"/>
              </a:rPr>
              <a:t>Focus</a:t>
            </a:r>
            <a:r>
              <a:rPr lang="en-US" b="0" i="0" dirty="0">
                <a:solidFill>
                  <a:srgbClr val="ECECEC"/>
                </a:solidFill>
                <a:effectLst/>
                <a:highlight>
                  <a:srgbClr val="212121"/>
                </a:highlight>
                <a:latin typeface="Söhne"/>
              </a:rPr>
              <a:t>: The second hypothesis addresses the capability of LSTM models in capturing non-linear dependencies within the data, which is a more nuanced approach to understanding model performance.</a:t>
            </a:r>
          </a:p>
          <a:p>
            <a:pPr algn="l">
              <a:buFont typeface="Arial" panose="020B0604020202020204" pitchFamily="34" charset="0"/>
              <a:buChar char="•"/>
            </a:pPr>
            <a:r>
              <a:rPr lang="en-US" b="1" i="0" dirty="0">
                <a:solidFill>
                  <a:srgbClr val="ECECEC"/>
                </a:solidFill>
                <a:effectLst/>
                <a:highlight>
                  <a:srgbClr val="212121"/>
                </a:highlight>
                <a:latin typeface="Söhne"/>
              </a:rPr>
              <a:t>Nature of Comparison</a:t>
            </a:r>
            <a:r>
              <a:rPr lang="en-US" b="0" i="0" dirty="0">
                <a:solidFill>
                  <a:srgbClr val="ECECEC"/>
                </a:solidFill>
                <a:effectLst/>
                <a:highlight>
                  <a:srgbClr val="212121"/>
                </a:highlight>
                <a:latin typeface="Söhne"/>
              </a:rPr>
              <a:t>: This is not just a comparison of outcomes but of the models' underlying capabilities to handle complex data patterns.</a:t>
            </a:r>
          </a:p>
          <a:p>
            <a:pPr algn="l">
              <a:buFont typeface="Arial" panose="020B0604020202020204" pitchFamily="34" charset="0"/>
              <a:buChar char="•"/>
            </a:pPr>
            <a:r>
              <a:rPr lang="en-US" b="1" i="0" dirty="0">
                <a:solidFill>
                  <a:srgbClr val="ECECEC"/>
                </a:solidFill>
                <a:effectLst/>
                <a:highlight>
                  <a:srgbClr val="212121"/>
                </a:highlight>
                <a:latin typeface="Söhne"/>
              </a:rPr>
              <a:t>Implication</a:t>
            </a:r>
            <a:r>
              <a:rPr lang="en-US" b="0" i="0" dirty="0">
                <a:solidFill>
                  <a:srgbClr val="ECECEC"/>
                </a:solidFill>
                <a:effectLst/>
                <a:highlight>
                  <a:srgbClr val="212121"/>
                </a:highlight>
                <a:latin typeface="Söhne"/>
              </a:rPr>
              <a:t>: The testing of this hypothesis will shed light on whether the advanced architecture of LSTM models provides a substantial advantage in processing and utilizing non-linear information from financial data, which may not be fully utilized by GARCH models.</a:t>
            </a:r>
          </a:p>
          <a:p>
            <a:endParaRPr lang="en-US" dirty="0"/>
          </a:p>
          <a:p>
            <a:pPr algn="l"/>
            <a:r>
              <a:rPr lang="en-US" b="1" i="0" dirty="0">
                <a:solidFill>
                  <a:srgbClr val="ECECEC"/>
                </a:solidFill>
                <a:effectLst/>
                <a:highlight>
                  <a:srgbClr val="212121"/>
                </a:highlight>
                <a:latin typeface="Söhne"/>
              </a:rPr>
              <a:t>Key Differences:</a:t>
            </a:r>
          </a:p>
          <a:p>
            <a:pPr algn="l">
              <a:buFont typeface="+mj-lt"/>
              <a:buAutoNum type="arabicPeriod"/>
            </a:pPr>
            <a:r>
              <a:rPr lang="en-US" b="1" i="0" dirty="0">
                <a:solidFill>
                  <a:srgbClr val="ECECEC"/>
                </a:solidFill>
                <a:effectLst/>
                <a:highlight>
                  <a:srgbClr val="212121"/>
                </a:highlight>
                <a:latin typeface="Söhne"/>
              </a:rPr>
              <a:t>Aspect of Model Performance</a:t>
            </a:r>
            <a:r>
              <a:rPr lang="en-US" b="0" i="0" dirty="0">
                <a:solidFill>
                  <a:srgbClr val="ECECEC"/>
                </a:solidFill>
                <a:effectLst/>
                <a:highlight>
                  <a:srgbClr val="212121"/>
                </a:highlight>
                <a:latin typeface="Söhne"/>
              </a:rPr>
              <a:t>: H1 focuses on the output (forecasting accuracy), whereas H2 is concerned with the process (ability to handle non-linear dependencies).</a:t>
            </a:r>
          </a:p>
          <a:p>
            <a:pPr algn="l">
              <a:buFont typeface="+mj-lt"/>
              <a:buAutoNum type="arabicPeriod"/>
            </a:pPr>
            <a:r>
              <a:rPr lang="en-US" b="1" i="0" dirty="0">
                <a:solidFill>
                  <a:srgbClr val="ECECEC"/>
                </a:solidFill>
                <a:effectLst/>
                <a:highlight>
                  <a:srgbClr val="212121"/>
                </a:highlight>
                <a:latin typeface="Söhne"/>
              </a:rPr>
              <a:t>Type of Data Analysis</a:t>
            </a:r>
            <a:r>
              <a:rPr lang="en-US" b="0" i="0" dirty="0">
                <a:solidFill>
                  <a:srgbClr val="ECECEC"/>
                </a:solidFill>
                <a:effectLst/>
                <a:highlight>
                  <a:srgbClr val="212121"/>
                </a:highlight>
                <a:latin typeface="Söhne"/>
              </a:rPr>
              <a:t>: H1 might rely on traditional accuracy measures (like mean squared error), while H2 might involve a deeper analysis of the models’ structure and function, such as their ability to process time-series data with non-linear characteristics.</a:t>
            </a:r>
          </a:p>
          <a:p>
            <a:pPr algn="l">
              <a:buFont typeface="+mj-lt"/>
              <a:buAutoNum type="arabicPeriod"/>
            </a:pPr>
            <a:r>
              <a:rPr lang="en-US" b="1" i="0" dirty="0">
                <a:solidFill>
                  <a:srgbClr val="ECECEC"/>
                </a:solidFill>
                <a:effectLst/>
                <a:highlight>
                  <a:srgbClr val="212121"/>
                </a:highlight>
                <a:latin typeface="Söhne"/>
              </a:rPr>
              <a:t>Implications for Financial Modeling</a:t>
            </a:r>
            <a:r>
              <a:rPr lang="en-US" b="0" i="0" dirty="0">
                <a:solidFill>
                  <a:srgbClr val="ECECEC"/>
                </a:solidFill>
                <a:effectLst/>
                <a:highlight>
                  <a:srgbClr val="212121"/>
                </a:highlight>
                <a:latin typeface="Söhne"/>
              </a:rPr>
              <a:t>: H1 aims to identify the more accurate model for practical application, while H2 seeks to understand the inherent strengths of LSTM models which could influence their broader applicability in finance and econometrics.</a:t>
            </a:r>
          </a:p>
          <a:p>
            <a:endParaRPr lang="en-US" dirty="0"/>
          </a:p>
        </p:txBody>
      </p:sp>
      <p:sp>
        <p:nvSpPr>
          <p:cNvPr id="4" name="Slide Number Placeholder 3"/>
          <p:cNvSpPr>
            <a:spLocks noGrp="1"/>
          </p:cNvSpPr>
          <p:nvPr>
            <p:ph type="sldNum" sz="quarter" idx="5"/>
          </p:nvPr>
        </p:nvSpPr>
        <p:spPr/>
        <p:txBody>
          <a:bodyPr/>
          <a:lstStyle/>
          <a:p>
            <a:fld id="{3B9F2B91-6DB0-470B-ABF1-BE36CD60BA77}" type="slidenum">
              <a:rPr lang="en-US" smtClean="0"/>
              <a:t>4</a:t>
            </a:fld>
            <a:endParaRPr lang="en-US"/>
          </a:p>
        </p:txBody>
      </p:sp>
    </p:spTree>
    <p:extLst>
      <p:ext uri="{BB962C8B-B14F-4D97-AF65-F5344CB8AC3E}">
        <p14:creationId xmlns:p14="http://schemas.microsoft.com/office/powerpoint/2010/main" val="1945248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endParaRPr lang="en-US" b="1" i="0" dirty="0">
              <a:solidFill>
                <a:srgbClr val="ECECEC"/>
              </a:solidFill>
              <a:effectLst/>
              <a:highlight>
                <a:srgbClr val="212121"/>
              </a:highlight>
              <a:latin typeface="Söhne"/>
            </a:endParaRPr>
          </a:p>
          <a:p>
            <a:pPr algn="l">
              <a:buFont typeface="Arial" panose="020B0604020202020204" pitchFamily="34" charset="0"/>
              <a:buChar char="•"/>
            </a:pPr>
            <a:r>
              <a:rPr lang="en-US" b="1" i="0" dirty="0">
                <a:solidFill>
                  <a:srgbClr val="ECECEC"/>
                </a:solidFill>
                <a:effectLst/>
                <a:highlight>
                  <a:srgbClr val="212121"/>
                </a:highlight>
                <a:latin typeface="Söhne"/>
              </a:rPr>
              <a:t>Skewness of Portfolio Returns</a:t>
            </a:r>
            <a:r>
              <a:rPr lang="en-US" b="0" i="0" dirty="0">
                <a:solidFill>
                  <a:srgbClr val="ECECEC"/>
                </a:solidFill>
                <a:effectLst/>
                <a:highlight>
                  <a:srgbClr val="212121"/>
                </a:highlight>
                <a:latin typeface="Söhne"/>
              </a:rPr>
              <a:t>: The skewness value is approximately -0.444, indicating a slight left skew, meaning there's a longer tail on the left side of the distribution. In financial data, this could imply a higher frequency of negative returns than positive ones.</a:t>
            </a:r>
          </a:p>
          <a:p>
            <a:pPr algn="l">
              <a:buFont typeface="Arial" panose="020B0604020202020204" pitchFamily="34" charset="0"/>
              <a:buChar char="•"/>
            </a:pPr>
            <a:r>
              <a:rPr lang="en-US" b="1" i="0" dirty="0">
                <a:solidFill>
                  <a:srgbClr val="ECECEC"/>
                </a:solidFill>
                <a:effectLst/>
                <a:highlight>
                  <a:srgbClr val="212121"/>
                </a:highlight>
                <a:latin typeface="Söhne"/>
              </a:rPr>
              <a:t>Kurtosis of Portfolio Returns</a:t>
            </a:r>
            <a:r>
              <a:rPr lang="en-US" b="0" i="0" dirty="0">
                <a:solidFill>
                  <a:srgbClr val="ECECEC"/>
                </a:solidFill>
                <a:effectLst/>
                <a:highlight>
                  <a:srgbClr val="212121"/>
                </a:highlight>
                <a:latin typeface="Söhne"/>
              </a:rPr>
              <a:t>: The kurtosis value is approximately 8.36, significantly higher than 3, which is the kurtosis of a normal distribution. This suggests that the returns have heavy tails and a sharp peak, indicating a higher probability of extreme returns compared to a normal distribution.</a:t>
            </a:r>
          </a:p>
          <a:p>
            <a:pPr algn="l">
              <a:buFont typeface="Arial" panose="020B0604020202020204" pitchFamily="34" charset="0"/>
              <a:buChar char="•"/>
            </a:pPr>
            <a:r>
              <a:rPr lang="en-US" b="1" i="0" dirty="0">
                <a:solidFill>
                  <a:srgbClr val="ECECEC"/>
                </a:solidFill>
                <a:effectLst/>
                <a:highlight>
                  <a:srgbClr val="212121"/>
                </a:highlight>
                <a:latin typeface="Söhne"/>
              </a:rPr>
              <a:t>Jarque-Bera Test</a:t>
            </a:r>
            <a:r>
              <a:rPr lang="en-US" b="0" i="0" dirty="0">
                <a:solidFill>
                  <a:srgbClr val="ECECEC"/>
                </a:solidFill>
                <a:effectLst/>
                <a:highlight>
                  <a:srgbClr val="212121"/>
                </a:highlight>
                <a:latin typeface="Söhne"/>
              </a:rPr>
              <a:t>: The test statistic is extremely high, and the p-value is 0.0, which practically means the distribution of returns is not normal. The test evaluates skewness and kurtosis jointly against the normal distribution. The results strongly reject the null hypothesis of normality.</a:t>
            </a:r>
          </a:p>
          <a:p>
            <a:pPr algn="l">
              <a:buFont typeface="Arial" panose="020B0604020202020204" pitchFamily="34" charset="0"/>
              <a:buChar char="•"/>
            </a:pPr>
            <a:r>
              <a:rPr lang="en-US" b="1" i="0" dirty="0">
                <a:solidFill>
                  <a:srgbClr val="ECECEC"/>
                </a:solidFill>
                <a:effectLst/>
                <a:highlight>
                  <a:srgbClr val="212121"/>
                </a:highlight>
                <a:latin typeface="Söhne"/>
              </a:rPr>
              <a:t>Dickey-Fuller Test</a:t>
            </a:r>
            <a:r>
              <a:rPr lang="en-US" b="0" i="0" dirty="0">
                <a:solidFill>
                  <a:srgbClr val="ECECEC"/>
                </a:solidFill>
                <a:effectLst/>
                <a:highlight>
                  <a:srgbClr val="212121"/>
                </a:highlight>
                <a:latin typeface="Söhne"/>
              </a:rPr>
              <a:t>: This test checks for stationarity in time series data.</a:t>
            </a:r>
          </a:p>
          <a:p>
            <a:pPr marL="742950" lvl="1" indent="-285750" algn="l">
              <a:buFont typeface="Arial" panose="020B0604020202020204" pitchFamily="34" charset="0"/>
              <a:buChar char="•"/>
            </a:pPr>
            <a:r>
              <a:rPr lang="en-US" b="0" i="0" dirty="0">
                <a:solidFill>
                  <a:srgbClr val="ECECEC"/>
                </a:solidFill>
                <a:effectLst/>
                <a:highlight>
                  <a:srgbClr val="212121"/>
                </a:highlight>
                <a:latin typeface="Söhne"/>
              </a:rPr>
              <a:t>The test statistic is -1.2717e+01, which is more negative than any of the critical values provided for the 1%, 5%, and 10% levels.</a:t>
            </a:r>
          </a:p>
          <a:p>
            <a:pPr marL="742950" lvl="1" indent="-285750" algn="l">
              <a:buFont typeface="Arial" panose="020B0604020202020204" pitchFamily="34" charset="0"/>
              <a:buChar char="•"/>
            </a:pPr>
            <a:r>
              <a:rPr lang="en-US" b="0" i="0" dirty="0">
                <a:solidFill>
                  <a:srgbClr val="ECECEC"/>
                </a:solidFill>
                <a:effectLst/>
                <a:highlight>
                  <a:srgbClr val="212121"/>
                </a:highlight>
                <a:latin typeface="Söhne"/>
              </a:rPr>
              <a:t>The p-value is extremely low (about 1.00e-23), suggesting the rejection of the null hypothesis of a unit root (non-stationarity). Thus, the series is considered stationary.</a:t>
            </a:r>
          </a:p>
          <a:p>
            <a:pPr algn="l">
              <a:buFont typeface="Arial" panose="020B0604020202020204" pitchFamily="34" charset="0"/>
              <a:buChar char="•"/>
            </a:pPr>
            <a:r>
              <a:rPr lang="en-US" b="1" i="0" dirty="0">
                <a:solidFill>
                  <a:srgbClr val="ECECEC"/>
                </a:solidFill>
                <a:effectLst/>
                <a:highlight>
                  <a:srgbClr val="212121"/>
                </a:highlight>
                <a:latin typeface="Söhne"/>
              </a:rPr>
              <a:t>ARCH Test</a:t>
            </a:r>
            <a:r>
              <a:rPr lang="en-US" b="0" i="0" dirty="0">
                <a:solidFill>
                  <a:srgbClr val="ECECEC"/>
                </a:solidFill>
                <a:effectLst/>
                <a:highlight>
                  <a:srgbClr val="212121"/>
                </a:highlight>
                <a:latin typeface="Söhne"/>
              </a:rPr>
              <a:t>: The ARCH test evaluates autoregressive conditional heteroskedasticity.</a:t>
            </a:r>
          </a:p>
          <a:p>
            <a:pPr marL="742950" lvl="1" indent="-285750" algn="l">
              <a:buFont typeface="Arial" panose="020B0604020202020204" pitchFamily="34" charset="0"/>
              <a:buChar char="•"/>
            </a:pPr>
            <a:r>
              <a:rPr lang="en-US" b="0" i="0" dirty="0">
                <a:solidFill>
                  <a:srgbClr val="ECECEC"/>
                </a:solidFill>
                <a:effectLst/>
                <a:highlight>
                  <a:srgbClr val="212121"/>
                </a:highlight>
                <a:latin typeface="Söhne"/>
              </a:rPr>
              <a:t>The test statistic is 116.85, and the p-value is extremely small (around 1.46e-23). These results indicate significant ARCH effects, meaning that there are clusters of volatility in the time series data.</a:t>
            </a:r>
          </a:p>
          <a:p>
            <a:endParaRPr lang="en-US" dirty="0"/>
          </a:p>
        </p:txBody>
      </p:sp>
      <p:sp>
        <p:nvSpPr>
          <p:cNvPr id="4" name="Slide Number Placeholder 3"/>
          <p:cNvSpPr>
            <a:spLocks noGrp="1"/>
          </p:cNvSpPr>
          <p:nvPr>
            <p:ph type="sldNum" sz="quarter" idx="5"/>
          </p:nvPr>
        </p:nvSpPr>
        <p:spPr/>
        <p:txBody>
          <a:bodyPr/>
          <a:lstStyle/>
          <a:p>
            <a:fld id="{3B9F2B91-6DB0-470B-ABF1-BE36CD60BA77}" type="slidenum">
              <a:rPr lang="en-US" smtClean="0"/>
              <a:t>6</a:t>
            </a:fld>
            <a:endParaRPr lang="en-US"/>
          </a:p>
        </p:txBody>
      </p:sp>
    </p:spTree>
    <p:extLst>
      <p:ext uri="{BB962C8B-B14F-4D97-AF65-F5344CB8AC3E}">
        <p14:creationId xmlns:p14="http://schemas.microsoft.com/office/powerpoint/2010/main" val="495287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482600" y="978408"/>
            <a:ext cx="10506991" cy="2531555"/>
          </a:xfrm>
          <a:prstGeom prst="rect">
            <a:avLst/>
          </a:prstGeom>
        </p:spPr>
        <p:txBody>
          <a:bodyPr anchor="b"/>
          <a:lstStyle>
            <a:lvl1pPr algn="l">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482600" y="3602038"/>
            <a:ext cx="10506991" cy="227755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32341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482600" y="483576"/>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482600" y="978408"/>
            <a:ext cx="10506991" cy="175526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484192" y="3103131"/>
            <a:ext cx="10506991" cy="30929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9319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8041710" y="978408"/>
            <a:ext cx="2947881" cy="5124777"/>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484632" y="978408"/>
            <a:ext cx="7256453" cy="51247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8019535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3079E-8810-2614-6FEF-C56F8E309E7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F15E9E-A6AE-7885-8FE6-6CF3FED744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E0AFD5-8E3E-284A-EC74-E8B1F14C94ED}"/>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5" name="Footer Placeholder 4">
            <a:extLst>
              <a:ext uri="{FF2B5EF4-FFF2-40B4-BE49-F238E27FC236}">
                <a16:creationId xmlns:a16="http://schemas.microsoft.com/office/drawing/2014/main" id="{5EF56417-2613-B09E-CE4B-EBF1D5DEA6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F5309-B8F8-2F4F-E6BB-0DD9220B531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9781170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75C92-0493-D872-3D97-000AD9C618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DD390C-120C-C93F-B9F9-92185D519A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C87602-1250-BEE5-F5F6-AC9FD180CAB1}"/>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5" name="Footer Placeholder 4">
            <a:extLst>
              <a:ext uri="{FF2B5EF4-FFF2-40B4-BE49-F238E27FC236}">
                <a16:creationId xmlns:a16="http://schemas.microsoft.com/office/drawing/2014/main" id="{5B00188F-A1AE-E3E3-9E2F-7119CF967F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444D1A-64AF-709C-544B-8F18898333A3}"/>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6896683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2D63F-9DA7-C831-F51C-56A1F476ADE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6DA987E-DC0C-73B2-76A4-164EDFA7D5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D2E3D-4E0B-92BD-C9C6-2C8E1091050D}"/>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5" name="Footer Placeholder 4">
            <a:extLst>
              <a:ext uri="{FF2B5EF4-FFF2-40B4-BE49-F238E27FC236}">
                <a16:creationId xmlns:a16="http://schemas.microsoft.com/office/drawing/2014/main" id="{42D35183-0A61-AFE6-34D2-A28AD6697C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B5E185-DC7E-3A8C-AF99-5F61A0B901E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3188145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64086-762E-78BD-5948-5592F75A752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1C8865-5396-9A2E-9E87-813E4F9AD8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C72B31D-E513-0B4C-94D0-46336F641EF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1FD1EC8-6528-30F0-094F-FD6C68C47F68}"/>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6" name="Footer Placeholder 5">
            <a:extLst>
              <a:ext uri="{FF2B5EF4-FFF2-40B4-BE49-F238E27FC236}">
                <a16:creationId xmlns:a16="http://schemas.microsoft.com/office/drawing/2014/main" id="{D30F96B7-94AA-2C48-4DCD-A3B364CE3D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0DC4C6-392A-0EF5-5543-40F7B1141506}"/>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5172576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154C8-7FCE-8CA9-4110-584E6640505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EC9E7D-3DDE-AAED-CB11-20AAA32B55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214E45-509C-D490-BEB5-0E2FAFCDC95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D1BBC3B-0D33-DF14-5130-587540EA2C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F2532D-21B8-9B04-EFCE-C47B251119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852554-2AAC-591B-7B91-7BF6D2CA3A63}"/>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8" name="Footer Placeholder 7">
            <a:extLst>
              <a:ext uri="{FF2B5EF4-FFF2-40B4-BE49-F238E27FC236}">
                <a16:creationId xmlns:a16="http://schemas.microsoft.com/office/drawing/2014/main" id="{8F7460F9-6716-2B13-C921-3E9E208420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CDBA02-D773-747A-1A92-032269013092}"/>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3076139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13A5D-655D-CBEC-A9E6-9D4EA0F6AC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E64BDAC-BAD6-5BEE-5FB4-FDDA06390D22}"/>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4" name="Footer Placeholder 3">
            <a:extLst>
              <a:ext uri="{FF2B5EF4-FFF2-40B4-BE49-F238E27FC236}">
                <a16:creationId xmlns:a16="http://schemas.microsoft.com/office/drawing/2014/main" id="{E15CF180-692D-1664-4238-9651BB9E08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2731F4-F054-3EBA-6344-5B9AD9D9DDB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030242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5DDC3E-6E8D-E72C-0AA5-8F2A1E7F60C8}"/>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3" name="Footer Placeholder 2">
            <a:extLst>
              <a:ext uri="{FF2B5EF4-FFF2-40B4-BE49-F238E27FC236}">
                <a16:creationId xmlns:a16="http://schemas.microsoft.com/office/drawing/2014/main" id="{260FA05A-4DD2-871A-BE75-69EE57933A9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649332F-8735-37EE-5120-287072F6E73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887261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E17FC-00ED-8C59-8D59-D17D3317A8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B20D42-3CE1-09D2-B999-63F88BA62C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0782F6C-467F-25FE-8801-0FFB79DB9B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D2AE98-86F5-9FAA-EBC9-7BF9CDB5123F}"/>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6" name="Footer Placeholder 5">
            <a:extLst>
              <a:ext uri="{FF2B5EF4-FFF2-40B4-BE49-F238E27FC236}">
                <a16:creationId xmlns:a16="http://schemas.microsoft.com/office/drawing/2014/main" id="{1941241E-F67D-33FC-A8A9-7A68CEE480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A83EC0-C2DF-CCBE-6CA1-BC6CEC58060D}"/>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002683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482600" y="978408"/>
            <a:ext cx="10634472" cy="2157984"/>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9388554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BAB37-5926-014B-5D9E-C9975E6842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52D47B-7657-5A0C-C93F-6529DD5CE3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4CBD8C-3FC5-9570-D146-8A9EA6A3B0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FF8EC2-F882-DBD8-9F0D-84367F1DE6EF}"/>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6" name="Footer Placeholder 5">
            <a:extLst>
              <a:ext uri="{FF2B5EF4-FFF2-40B4-BE49-F238E27FC236}">
                <a16:creationId xmlns:a16="http://schemas.microsoft.com/office/drawing/2014/main" id="{3EFFEB11-6FDF-7F88-3B4D-08236F7811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5125EC-E6DB-F871-4363-E6CF799AB7E1}"/>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8005391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B659D-1484-D21D-AF31-C65CF404E17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D40ED28-0B8B-972F-0DDD-646E1CDC23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41D7BC-D7C6-F8FA-F654-069A3E71FD42}"/>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5" name="Footer Placeholder 4">
            <a:extLst>
              <a:ext uri="{FF2B5EF4-FFF2-40B4-BE49-F238E27FC236}">
                <a16:creationId xmlns:a16="http://schemas.microsoft.com/office/drawing/2014/main" id="{64D1187D-211B-BE90-467F-43AD2715F7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C76EA7-D412-B6A3-8B19-DA5F91B3B8E8}"/>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9688602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3E8CC6-E9B6-A3BB-AEEB-C267B2BCEB9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649EAF-07BE-8FF8-38C6-3CB3D935FD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4B02CE-5E3A-540E-3733-3D6709EC17D4}"/>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5" name="Footer Placeholder 4">
            <a:extLst>
              <a:ext uri="{FF2B5EF4-FFF2-40B4-BE49-F238E27FC236}">
                <a16:creationId xmlns:a16="http://schemas.microsoft.com/office/drawing/2014/main" id="{62833BE7-F43C-037B-3C43-FC58827ED9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A36BF5-BA5D-3DBD-8BB5-7166A5587CE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2059738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481007" y="3922232"/>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482600" y="978409"/>
            <a:ext cx="10515600" cy="2716769"/>
          </a:xfrm>
          <a:prstGeom prst="rect">
            <a:avLst/>
          </a:prstGeo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482600" y="4171445"/>
            <a:ext cx="10515600" cy="1918205"/>
          </a:xfrm>
        </p:spPr>
        <p:txBody>
          <a:bodyPr>
            <a:normAutofit/>
          </a:bodyPr>
          <a:lstStyle>
            <a:lvl1pPr marL="0" indent="0">
              <a:buNone/>
              <a:defRPr lang="en-US" sz="2400" i="1"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481007" y="392223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34786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481007" y="483577"/>
            <a:ext cx="11147071" cy="243482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482599" y="978408"/>
            <a:ext cx="11147071" cy="175526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48260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621112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62097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484631" y="978407"/>
            <a:ext cx="11145039" cy="1339584"/>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484632" y="2500921"/>
            <a:ext cx="5346222" cy="823912"/>
          </a:xfrm>
        </p:spPr>
        <p:txBody>
          <a:bodyPr anchor="b">
            <a:normAutofit/>
          </a:bodyPr>
          <a:lstStyle>
            <a:lvl1pPr marL="0" indent="0">
              <a:buNone/>
              <a:defRPr lang="en-US" sz="2400" b="0" i="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484632" y="3428999"/>
            <a:ext cx="5346222"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6257120" y="2500921"/>
            <a:ext cx="5372551" cy="823912"/>
          </a:xfrm>
        </p:spPr>
        <p:txBody>
          <a:bodyPr anchor="b"/>
          <a:lstStyle>
            <a:lvl1pPr marL="0" indent="0">
              <a:buNone/>
              <a:defRPr lang="en-US" sz="2400" b="0" i="1" kern="120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6257120" y="3428999"/>
            <a:ext cx="5372551"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484632" y="6419088"/>
            <a:ext cx="4114800" cy="365125"/>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10989591" y="-7190"/>
            <a:ext cx="640080" cy="365125"/>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160047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481007" y="3933311"/>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482600" y="978408"/>
            <a:ext cx="10634472" cy="2591509"/>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09466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1265182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484632" y="978408"/>
            <a:ext cx="4287393" cy="2450592"/>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5183187" y="987425"/>
            <a:ext cx="644648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484632" y="3645074"/>
            <a:ext cx="4287393" cy="2223914"/>
          </a:xfrm>
        </p:spPr>
        <p:txBody>
          <a:bodyPr/>
          <a:lstStyle>
            <a:lvl1pPr marL="0" indent="0">
              <a:buNone/>
              <a:defRPr lang="en-US" sz="2400" i="1"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325421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484632" y="978407"/>
            <a:ext cx="4287393" cy="2450593"/>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5183187" y="987425"/>
            <a:ext cx="644648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484632" y="3645074"/>
            <a:ext cx="4287393" cy="2223914"/>
          </a:xfrm>
        </p:spPr>
        <p:txBody>
          <a:bodyPr/>
          <a:lstStyle>
            <a:lvl1pPr marL="0" indent="0">
              <a:buNone/>
              <a:defRPr lang="en-US" sz="24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22-Jun-24</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862110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482600" y="978408"/>
            <a:ext cx="10506991" cy="215309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482600" y="3306870"/>
            <a:ext cx="10506991" cy="257272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484632" y="100584"/>
            <a:ext cx="2743200" cy="365125"/>
          </a:xfrm>
          <a:prstGeom prst="rect">
            <a:avLst/>
          </a:prstGeom>
        </p:spPr>
        <p:txBody>
          <a:bodyPr vert="horz" lIns="91440" tIns="45720" rIns="91440" bIns="45720" rtlCol="0" anchor="ctr"/>
          <a:lstStyle>
            <a:lvl1pPr algn="l">
              <a:defRPr sz="900">
                <a:solidFill>
                  <a:schemeClr val="tx1"/>
                </a:solidFill>
              </a:defRPr>
            </a:lvl1pPr>
          </a:lstStyle>
          <a:p>
            <a:fld id="{81B8F32D-D8B6-4B9E-9CBF-DCAC30B7B93D}" type="datetimeFigureOut">
              <a:rPr lang="en-US" smtClean="0"/>
              <a:pPr/>
              <a:t>22-Jun-24</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484632" y="6419088"/>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10989591" y="100584"/>
            <a:ext cx="640080" cy="365125"/>
          </a:xfrm>
          <a:prstGeom prst="rect">
            <a:avLst/>
          </a:prstGeom>
        </p:spPr>
        <p:txBody>
          <a:bodyPr vert="horz" lIns="91440" tIns="45720" rIns="91440" bIns="45720" rtlCol="0" anchor="ctr"/>
          <a:lstStyle>
            <a:lvl1pPr algn="r">
              <a:defRPr sz="90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1036192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485056-37C9-E080-2134-A48A8ED4B6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E0CAD3E-2C6D-001E-E669-8AB90D4C33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66B6AD-FD17-37EB-71B5-49F23EC70D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B8F32D-D8B6-4B9E-9CBF-DCAC30B7B93D}" type="datetimeFigureOut">
              <a:rPr lang="en-US" smtClean="0"/>
              <a:pPr/>
              <a:t>22-Jun-24</a:t>
            </a:fld>
            <a:endParaRPr lang="en-US" dirty="0"/>
          </a:p>
        </p:txBody>
      </p:sp>
      <p:sp>
        <p:nvSpPr>
          <p:cNvPr id="5" name="Footer Placeholder 4">
            <a:extLst>
              <a:ext uri="{FF2B5EF4-FFF2-40B4-BE49-F238E27FC236}">
                <a16:creationId xmlns:a16="http://schemas.microsoft.com/office/drawing/2014/main" id="{BFEA8DAA-6619-8179-13A9-F7C49DC70A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7EDEE41-3CB1-CEB2-F3BD-2A735E4EA6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553ECD-7F6D-420D-93CA-D8D15EB427AC}" type="slidenum">
              <a:rPr lang="en-US" smtClean="0"/>
              <a:pPr/>
              <a:t>‹#›</a:t>
            </a:fld>
            <a:endParaRPr lang="en-US" dirty="0"/>
          </a:p>
        </p:txBody>
      </p:sp>
    </p:spTree>
    <p:extLst>
      <p:ext uri="{BB962C8B-B14F-4D97-AF65-F5344CB8AC3E}">
        <p14:creationId xmlns:p14="http://schemas.microsoft.com/office/powerpoint/2010/main" val="251883359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Video 8" descr="Stock Market Bar Graph">
            <a:extLst>
              <a:ext uri="{FF2B5EF4-FFF2-40B4-BE49-F238E27FC236}">
                <a16:creationId xmlns:a16="http://schemas.microsoft.com/office/drawing/2014/main" id="{9C389D66-ACEE-CCEB-1857-C13D270BFFE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58"/>
          <a:stretch/>
        </p:blipFill>
        <p:spPr>
          <a:xfrm>
            <a:off x="20" y="-1"/>
            <a:ext cx="12188932" cy="6858000"/>
          </a:xfrm>
          <a:prstGeom prst="rect">
            <a:avLst/>
          </a:prstGeom>
        </p:spPr>
      </p:pic>
      <p:sp>
        <p:nvSpPr>
          <p:cNvPr id="14" name="Rectangle 13">
            <a:extLst>
              <a:ext uri="{FF2B5EF4-FFF2-40B4-BE49-F238E27FC236}">
                <a16:creationId xmlns:a16="http://schemas.microsoft.com/office/drawing/2014/main" id="{C89012F3-E872-4965-8202-7945C4E70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A68A29C-92FD-6C4C-4B5F-75DD64F61C82}"/>
              </a:ext>
            </a:extLst>
          </p:cNvPr>
          <p:cNvSpPr>
            <a:spLocks noGrp="1"/>
          </p:cNvSpPr>
          <p:nvPr>
            <p:ph type="ctrTitle"/>
          </p:nvPr>
        </p:nvSpPr>
        <p:spPr>
          <a:xfrm>
            <a:off x="482600" y="732032"/>
            <a:ext cx="11147071" cy="2966822"/>
          </a:xfrm>
        </p:spPr>
        <p:txBody>
          <a:bodyPr anchor="b">
            <a:normAutofit/>
          </a:bodyPr>
          <a:lstStyle/>
          <a:p>
            <a:pPr algn="ctr">
              <a:lnSpc>
                <a:spcPct val="90000"/>
              </a:lnSpc>
            </a:pPr>
            <a:r>
              <a:rPr lang="en-US" sz="3800" dirty="0">
                <a:solidFill>
                  <a:srgbClr val="FFFFFF"/>
                </a:solidFill>
              </a:rPr>
              <a:t>Comparing Neural Network and GARCH-type Models for Forecasting Volatility: </a:t>
            </a:r>
            <a:br>
              <a:rPr lang="en-US" sz="3800" dirty="0">
                <a:solidFill>
                  <a:srgbClr val="FFFFFF"/>
                </a:solidFill>
              </a:rPr>
            </a:br>
            <a:r>
              <a:rPr lang="en-US" sz="3800" i="1" dirty="0">
                <a:solidFill>
                  <a:srgbClr val="FFFFFF"/>
                </a:solidFill>
              </a:rPr>
              <a:t>An Analysis of Major Global Stock Indices</a:t>
            </a:r>
          </a:p>
        </p:txBody>
      </p:sp>
      <p:sp>
        <p:nvSpPr>
          <p:cNvPr id="7" name="Subtitle 6">
            <a:extLst>
              <a:ext uri="{FF2B5EF4-FFF2-40B4-BE49-F238E27FC236}">
                <a16:creationId xmlns:a16="http://schemas.microsoft.com/office/drawing/2014/main" id="{D8B12490-D73B-9577-83D6-C43E83C37CEE}"/>
              </a:ext>
            </a:extLst>
          </p:cNvPr>
          <p:cNvSpPr>
            <a:spLocks noGrp="1"/>
          </p:cNvSpPr>
          <p:nvPr>
            <p:ph type="subTitle" idx="1"/>
          </p:nvPr>
        </p:nvSpPr>
        <p:spPr>
          <a:xfrm>
            <a:off x="3302111" y="4201720"/>
            <a:ext cx="5925577" cy="1949813"/>
          </a:xfrm>
        </p:spPr>
        <p:txBody>
          <a:bodyPr anchor="t">
            <a:normAutofit/>
          </a:bodyPr>
          <a:lstStyle/>
          <a:p>
            <a:pPr algn="ctr"/>
            <a:r>
              <a:rPr lang="en-US" i="1" dirty="0">
                <a:solidFill>
                  <a:srgbClr val="FFFFFF"/>
                </a:solidFill>
              </a:rPr>
              <a:t>Afet Ibadova</a:t>
            </a:r>
          </a:p>
        </p:txBody>
      </p:sp>
      <p:cxnSp>
        <p:nvCxnSpPr>
          <p:cNvPr id="16" name="Straight Connector 15">
            <a:extLst>
              <a:ext uri="{FF2B5EF4-FFF2-40B4-BE49-F238E27FC236}">
                <a16:creationId xmlns:a16="http://schemas.microsoft.com/office/drawing/2014/main" id="{8F4E56A8-93D5-4BE3-AE61-84677331AD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4921031-DE97-4979-8D9E-C47904360F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391545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BD492A0C-1773-477B-83B5-C707CB0577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29250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mute="1">
                <p:cTn id="12" repeatCount="indefinite" fill="hold" display="0">
                  <p:stCondLst>
                    <p:cond delay="indefinite"/>
                  </p:stCondLst>
                </p:cTn>
                <p:tgtEl>
                  <p:spTgt spid="9"/>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484632" y="523811"/>
            <a:ext cx="11145039" cy="738633"/>
          </a:xfrm>
        </p:spPr>
        <p:txBody>
          <a:bodyPr/>
          <a:lstStyle/>
          <a:p>
            <a:r>
              <a:rPr lang="en-US" sz="4800" dirty="0"/>
              <a:t>GJR-GARCH</a:t>
            </a:r>
          </a:p>
        </p:txBody>
      </p:sp>
      <p:pic>
        <p:nvPicPr>
          <p:cNvPr id="5" name="Picture 4">
            <a:extLst>
              <a:ext uri="{FF2B5EF4-FFF2-40B4-BE49-F238E27FC236}">
                <a16:creationId xmlns:a16="http://schemas.microsoft.com/office/drawing/2014/main" id="{F9552EDF-7F61-40CD-0D46-27F7B0F8DCAC}"/>
              </a:ext>
            </a:extLst>
          </p:cNvPr>
          <p:cNvPicPr>
            <a:picLocks noChangeAspect="1"/>
          </p:cNvPicPr>
          <p:nvPr/>
        </p:nvPicPr>
        <p:blipFill>
          <a:blip r:embed="rId2"/>
          <a:stretch>
            <a:fillRect/>
          </a:stretch>
        </p:blipFill>
        <p:spPr>
          <a:xfrm>
            <a:off x="5171439" y="523811"/>
            <a:ext cx="6346471" cy="3927190"/>
          </a:xfrm>
          <a:prstGeom prst="rect">
            <a:avLst/>
          </a:prstGeom>
        </p:spPr>
      </p:pic>
      <p:sp>
        <p:nvSpPr>
          <p:cNvPr id="8" name="TextBox 7">
            <a:extLst>
              <a:ext uri="{FF2B5EF4-FFF2-40B4-BE49-F238E27FC236}">
                <a16:creationId xmlns:a16="http://schemas.microsoft.com/office/drawing/2014/main" id="{392DF17A-4C2A-F249-D148-2197E92575EA}"/>
              </a:ext>
            </a:extLst>
          </p:cNvPr>
          <p:cNvSpPr txBox="1"/>
          <p:nvPr/>
        </p:nvSpPr>
        <p:spPr>
          <a:xfrm>
            <a:off x="386080" y="6217920"/>
            <a:ext cx="11490960" cy="369332"/>
          </a:xfrm>
          <a:prstGeom prst="rect">
            <a:avLst/>
          </a:prstGeom>
          <a:solidFill>
            <a:schemeClr val="bg1"/>
          </a:solidFill>
        </p:spPr>
        <p:txBody>
          <a:bodyPr wrap="square" rtlCol="0">
            <a:spAutoFit/>
          </a:bodyPr>
          <a:lstStyle/>
          <a:p>
            <a:endParaRPr lang="en-US" dirty="0"/>
          </a:p>
        </p:txBody>
      </p:sp>
      <p:pic>
        <p:nvPicPr>
          <p:cNvPr id="7" name="Picture 6">
            <a:extLst>
              <a:ext uri="{FF2B5EF4-FFF2-40B4-BE49-F238E27FC236}">
                <a16:creationId xmlns:a16="http://schemas.microsoft.com/office/drawing/2014/main" id="{17759523-6021-3CD0-624B-0C113C6847E4}"/>
              </a:ext>
            </a:extLst>
          </p:cNvPr>
          <p:cNvPicPr>
            <a:picLocks noChangeAspect="1"/>
          </p:cNvPicPr>
          <p:nvPr/>
        </p:nvPicPr>
        <p:blipFill>
          <a:blip r:embed="rId3"/>
          <a:stretch>
            <a:fillRect/>
          </a:stretch>
        </p:blipFill>
        <p:spPr>
          <a:xfrm>
            <a:off x="5151120" y="4564194"/>
            <a:ext cx="6651271" cy="1907534"/>
          </a:xfrm>
          <a:prstGeom prst="rect">
            <a:avLst/>
          </a:prstGeom>
        </p:spPr>
      </p:pic>
      <p:sp>
        <p:nvSpPr>
          <p:cNvPr id="9" name="Content Placeholder 13">
            <a:extLst>
              <a:ext uri="{FF2B5EF4-FFF2-40B4-BE49-F238E27FC236}">
                <a16:creationId xmlns:a16="http://schemas.microsoft.com/office/drawing/2014/main" id="{DC6A9E08-8A70-36C6-47B6-3DDF1495083C}"/>
              </a:ext>
            </a:extLst>
          </p:cNvPr>
          <p:cNvSpPr>
            <a:spLocks noGrp="1"/>
          </p:cNvSpPr>
          <p:nvPr>
            <p:ph sz="half" idx="2"/>
          </p:nvPr>
        </p:nvSpPr>
        <p:spPr>
          <a:xfrm>
            <a:off x="562328" y="1262444"/>
            <a:ext cx="3969032" cy="5071745"/>
          </a:xfrm>
        </p:spPr>
        <p:txBody>
          <a:bodyPr anchor="ctr">
            <a:normAutofit lnSpcReduction="10000"/>
          </a:bodyPr>
          <a:lstStyle/>
          <a:p>
            <a:pPr algn="l">
              <a:lnSpc>
                <a:spcPct val="110000"/>
              </a:lnSpc>
              <a:buFont typeface="Arial" panose="020B0604020202020204" pitchFamily="34" charset="0"/>
              <a:buChar char="•"/>
            </a:pPr>
            <a:r>
              <a:rPr lang="en-US" sz="1400" b="0" i="0" dirty="0">
                <a:solidFill>
                  <a:srgbClr val="000000"/>
                </a:solidFill>
                <a:effectLst/>
                <a:highlight>
                  <a:srgbClr val="FFFFFF"/>
                </a:highlight>
                <a:latin typeface="Helvetica Neue"/>
              </a:rPr>
              <a:t>The TGARCH model appears to handle the volatility clustering well, as indicated by the lack of autocorrelation in the squared residuals. However, the significant autocorrelation in the standardized residuals suggests that the model may not be fully describing the linear aspects of the return series. This could potentially be investigated further by examining if there are omitted variables, structural breaks, or other non-linear dynamics at play.</a:t>
            </a:r>
          </a:p>
          <a:p>
            <a:pPr algn="l">
              <a:lnSpc>
                <a:spcPct val="110000"/>
              </a:lnSpc>
              <a:buFont typeface="Arial" panose="020B0604020202020204" pitchFamily="34" charset="0"/>
              <a:buChar char="•"/>
            </a:pPr>
            <a:r>
              <a:rPr lang="en-US" sz="1400" b="0" i="0" dirty="0">
                <a:solidFill>
                  <a:srgbClr val="000000"/>
                </a:solidFill>
                <a:effectLst/>
                <a:highlight>
                  <a:srgbClr val="FFFFFF"/>
                </a:highlight>
                <a:latin typeface="Helvetica Neue"/>
              </a:rPr>
              <a:t>Despite the significant autocorrelation detected in the standardized residuals, the model seems effective for volatility forecasting due to its proper accounting for volatility clustering. The high p-values in the </a:t>
            </a:r>
            <a:r>
              <a:rPr lang="en-US" sz="1400" b="0" i="0" dirty="0" err="1">
                <a:solidFill>
                  <a:srgbClr val="000000"/>
                </a:solidFill>
                <a:effectLst/>
                <a:highlight>
                  <a:srgbClr val="FFFFFF"/>
                </a:highlight>
                <a:latin typeface="Helvetica Neue"/>
              </a:rPr>
              <a:t>Ljung</a:t>
            </a:r>
            <a:r>
              <a:rPr lang="en-US" sz="1400" b="0" i="0" dirty="0">
                <a:solidFill>
                  <a:srgbClr val="000000"/>
                </a:solidFill>
                <a:effectLst/>
                <a:highlight>
                  <a:srgbClr val="FFFFFF"/>
                </a:highlight>
                <a:latin typeface="Helvetica Neue"/>
              </a:rPr>
              <a:t>-Box test for squared residuals are indicative of an adequate volatility model.</a:t>
            </a:r>
          </a:p>
          <a:p>
            <a:pPr algn="l">
              <a:lnSpc>
                <a:spcPct val="110000"/>
              </a:lnSpc>
              <a:buFont typeface="Arial" panose="020B0604020202020204" pitchFamily="34" charset="0"/>
              <a:buChar char="•"/>
            </a:pPr>
            <a:r>
              <a:rPr lang="en-US" sz="1400" b="0" i="0" dirty="0">
                <a:solidFill>
                  <a:srgbClr val="000000"/>
                </a:solidFill>
                <a:effectLst/>
                <a:highlight>
                  <a:srgbClr val="FFFFFF"/>
                </a:highlight>
                <a:latin typeface="Helvetica Neue"/>
              </a:rPr>
              <a:t>Given the test results, there could be a case for exploring other models or including additional terms in the TGARCH model to better capture the linear dependencies indicated by the standardized residuals.</a:t>
            </a:r>
          </a:p>
        </p:txBody>
      </p:sp>
    </p:spTree>
    <p:extLst>
      <p:ext uri="{BB962C8B-B14F-4D97-AF65-F5344CB8AC3E}">
        <p14:creationId xmlns:p14="http://schemas.microsoft.com/office/powerpoint/2010/main" val="3515302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484632" y="523811"/>
            <a:ext cx="11145039" cy="738633"/>
          </a:xfrm>
        </p:spPr>
        <p:txBody>
          <a:bodyPr/>
          <a:lstStyle/>
          <a:p>
            <a:r>
              <a:rPr lang="en-US" sz="4800" dirty="0"/>
              <a:t>EGARCH</a:t>
            </a:r>
          </a:p>
        </p:txBody>
      </p:sp>
      <p:pic>
        <p:nvPicPr>
          <p:cNvPr id="5" name="Picture 4">
            <a:extLst>
              <a:ext uri="{FF2B5EF4-FFF2-40B4-BE49-F238E27FC236}">
                <a16:creationId xmlns:a16="http://schemas.microsoft.com/office/drawing/2014/main" id="{3EDA621C-F921-7626-820B-8F6CED9303D9}"/>
              </a:ext>
            </a:extLst>
          </p:cNvPr>
          <p:cNvPicPr>
            <a:picLocks noChangeAspect="1"/>
          </p:cNvPicPr>
          <p:nvPr/>
        </p:nvPicPr>
        <p:blipFill>
          <a:blip r:embed="rId2"/>
          <a:stretch>
            <a:fillRect/>
          </a:stretch>
        </p:blipFill>
        <p:spPr>
          <a:xfrm>
            <a:off x="6057151" y="523811"/>
            <a:ext cx="5565672" cy="3833972"/>
          </a:xfrm>
          <a:prstGeom prst="rect">
            <a:avLst/>
          </a:prstGeom>
        </p:spPr>
      </p:pic>
      <p:pic>
        <p:nvPicPr>
          <p:cNvPr id="7" name="Picture 6">
            <a:extLst>
              <a:ext uri="{FF2B5EF4-FFF2-40B4-BE49-F238E27FC236}">
                <a16:creationId xmlns:a16="http://schemas.microsoft.com/office/drawing/2014/main" id="{4CD0C10A-D466-19A1-D2D3-B8369934D14A}"/>
              </a:ext>
            </a:extLst>
          </p:cNvPr>
          <p:cNvPicPr>
            <a:picLocks noChangeAspect="1"/>
          </p:cNvPicPr>
          <p:nvPr/>
        </p:nvPicPr>
        <p:blipFill>
          <a:blip r:embed="rId3"/>
          <a:stretch>
            <a:fillRect/>
          </a:stretch>
        </p:blipFill>
        <p:spPr>
          <a:xfrm>
            <a:off x="5986031" y="4137724"/>
            <a:ext cx="5867400" cy="1990725"/>
          </a:xfrm>
          <a:prstGeom prst="rect">
            <a:avLst/>
          </a:prstGeom>
        </p:spPr>
      </p:pic>
      <p:sp>
        <p:nvSpPr>
          <p:cNvPr id="10" name="Content Placeholder 13">
            <a:extLst>
              <a:ext uri="{FF2B5EF4-FFF2-40B4-BE49-F238E27FC236}">
                <a16:creationId xmlns:a16="http://schemas.microsoft.com/office/drawing/2014/main" id="{77AD56A5-AB08-BC54-FEC7-F011D8AC1511}"/>
              </a:ext>
            </a:extLst>
          </p:cNvPr>
          <p:cNvSpPr>
            <a:spLocks noGrp="1"/>
          </p:cNvSpPr>
          <p:nvPr>
            <p:ph sz="half" idx="2"/>
          </p:nvPr>
        </p:nvSpPr>
        <p:spPr>
          <a:xfrm>
            <a:off x="562327" y="1262444"/>
            <a:ext cx="4843685" cy="5071745"/>
          </a:xfrm>
        </p:spPr>
        <p:txBody>
          <a:bodyPr anchor="ctr">
            <a:normAutofit fontScale="55000" lnSpcReduction="20000"/>
          </a:bodyPr>
          <a:lstStyle/>
          <a:p>
            <a:pPr algn="l">
              <a:lnSpc>
                <a:spcPct val="120000"/>
              </a:lnSpc>
              <a:buFont typeface="Arial" panose="020B0604020202020204" pitchFamily="34" charset="0"/>
              <a:buChar char="•"/>
            </a:pPr>
            <a:r>
              <a:rPr lang="en-US" b="0" i="0" dirty="0">
                <a:effectLst/>
                <a:latin typeface="Seaford" panose="00000500000000000000" pitchFamily="2" charset="0"/>
              </a:rPr>
              <a:t>The EGARCH model has identified significant volatility dynamics within the '</a:t>
            </a:r>
            <a:r>
              <a:rPr lang="en-US" b="0" i="0" dirty="0" err="1">
                <a:effectLst/>
                <a:latin typeface="Seaford" panose="00000500000000000000" pitchFamily="2" charset="0"/>
              </a:rPr>
              <a:t>PORTFOLIO_r</a:t>
            </a:r>
            <a:r>
              <a:rPr lang="en-US" b="0" i="0" dirty="0">
                <a:effectLst/>
                <a:latin typeface="Seaford" panose="00000500000000000000" pitchFamily="2" charset="0"/>
              </a:rPr>
              <a:t>' series, capturing both the size and sign of past shocks.</a:t>
            </a:r>
          </a:p>
          <a:p>
            <a:pPr algn="l">
              <a:lnSpc>
                <a:spcPct val="120000"/>
              </a:lnSpc>
              <a:buFont typeface="Arial" panose="020B0604020202020204" pitchFamily="34" charset="0"/>
              <a:buChar char="•"/>
            </a:pPr>
            <a:r>
              <a:rPr lang="en-US" b="0" i="0" dirty="0">
                <a:effectLst/>
                <a:latin typeface="Seaford" panose="00000500000000000000" pitchFamily="2" charset="0"/>
              </a:rPr>
              <a:t>The high persistence in volatility as indicated by the beta value suggests that any volatility forecasting will need to account for this long memory effect.</a:t>
            </a:r>
          </a:p>
          <a:p>
            <a:pPr algn="l">
              <a:lnSpc>
                <a:spcPct val="120000"/>
              </a:lnSpc>
              <a:buFont typeface="Arial" panose="020B0604020202020204" pitchFamily="34" charset="0"/>
              <a:buChar char="•"/>
            </a:pPr>
            <a:r>
              <a:rPr lang="en-US" b="0" i="0" dirty="0">
                <a:effectLst/>
                <a:latin typeface="Seaford" panose="00000500000000000000" pitchFamily="2" charset="0"/>
              </a:rPr>
              <a:t>The negative gamma coefficient aligns with the often-observed phenomenon in financial markets where bad news increases volatility more than good news of the same magnitude (leverage effect).</a:t>
            </a:r>
          </a:p>
          <a:p>
            <a:pPr>
              <a:lnSpc>
                <a:spcPct val="120000"/>
              </a:lnSpc>
              <a:buFont typeface="Arial" panose="020B0604020202020204" pitchFamily="34" charset="0"/>
              <a:buChar char="•"/>
            </a:pPr>
            <a:r>
              <a:rPr lang="en-US" b="0" i="0" dirty="0">
                <a:effectLst/>
                <a:latin typeface="system-ui"/>
              </a:rPr>
              <a:t> The very small p-values for the LB test at different lags (10, 20, and 30) suggest that there is significant autocorrelation in the standardized residuals of the EGARCH model. Ideally, for a well-fitting model, the standardized residuals would show no </a:t>
            </a:r>
            <a:r>
              <a:rPr lang="en-US" b="0" i="0">
                <a:effectLst/>
                <a:latin typeface="system-ui"/>
              </a:rPr>
              <a:t>autocorrelation</a:t>
            </a:r>
            <a:r>
              <a:rPr lang="en-US">
                <a:latin typeface="system-ui"/>
              </a:rPr>
              <a:t>.</a:t>
            </a:r>
          </a:p>
          <a:p>
            <a:pPr>
              <a:lnSpc>
                <a:spcPct val="120000"/>
              </a:lnSpc>
              <a:buFont typeface="Arial" panose="020B0604020202020204" pitchFamily="34" charset="0"/>
              <a:buChar char="•"/>
            </a:pPr>
            <a:r>
              <a:rPr lang="en-US" b="0" i="0">
                <a:effectLst/>
                <a:latin typeface="system-ui"/>
              </a:rPr>
              <a:t>The </a:t>
            </a:r>
            <a:r>
              <a:rPr lang="en-US" b="0" i="0" dirty="0">
                <a:effectLst/>
                <a:latin typeface="system-ui"/>
              </a:rPr>
              <a:t>p-values for the squared standardized residuals are relatively high, especially for lags 20 and 30, indicating that there is no significant autocorrelation in the squared residuals. This suggests that the EGARCH model has been </a:t>
            </a:r>
            <a:r>
              <a:rPr lang="en-US" b="1" i="0" dirty="0">
                <a:effectLst/>
                <a:latin typeface="system-ui"/>
              </a:rPr>
              <a:t>successful in modeling the volatility clustering in the data,</a:t>
            </a:r>
            <a:r>
              <a:rPr lang="en-US" b="0" i="0" dirty="0">
                <a:effectLst/>
                <a:latin typeface="system-ui"/>
              </a:rPr>
              <a:t> as squared residuals would represent volatility.</a:t>
            </a:r>
          </a:p>
        </p:txBody>
      </p:sp>
    </p:spTree>
    <p:extLst>
      <p:ext uri="{BB962C8B-B14F-4D97-AF65-F5344CB8AC3E}">
        <p14:creationId xmlns:p14="http://schemas.microsoft.com/office/powerpoint/2010/main" val="1564822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8791ECB-9FAB-30DB-0923-BFE3BC05DCDC}"/>
              </a:ext>
            </a:extLst>
          </p:cNvPr>
          <p:cNvPicPr>
            <a:picLocks noChangeAspect="1"/>
          </p:cNvPicPr>
          <p:nvPr/>
        </p:nvPicPr>
        <p:blipFill>
          <a:blip r:embed="rId2"/>
          <a:stretch>
            <a:fillRect/>
          </a:stretch>
        </p:blipFill>
        <p:spPr>
          <a:xfrm>
            <a:off x="101437" y="97522"/>
            <a:ext cx="6758081" cy="3170705"/>
          </a:xfrm>
          <a:prstGeom prst="rect">
            <a:avLst/>
          </a:prstGeom>
        </p:spPr>
      </p:pic>
      <p:pic>
        <p:nvPicPr>
          <p:cNvPr id="8" name="Picture 7">
            <a:extLst>
              <a:ext uri="{FF2B5EF4-FFF2-40B4-BE49-F238E27FC236}">
                <a16:creationId xmlns:a16="http://schemas.microsoft.com/office/drawing/2014/main" id="{57D23433-C5EE-77A7-81CA-19CA59FEB753}"/>
              </a:ext>
            </a:extLst>
          </p:cNvPr>
          <p:cNvPicPr>
            <a:picLocks noChangeAspect="1"/>
          </p:cNvPicPr>
          <p:nvPr/>
        </p:nvPicPr>
        <p:blipFill>
          <a:blip r:embed="rId3"/>
          <a:stretch>
            <a:fillRect/>
          </a:stretch>
        </p:blipFill>
        <p:spPr>
          <a:xfrm>
            <a:off x="5205998" y="3499578"/>
            <a:ext cx="6758081" cy="3260900"/>
          </a:xfrm>
          <a:prstGeom prst="rect">
            <a:avLst/>
          </a:prstGeom>
        </p:spPr>
      </p:pic>
    </p:spTree>
    <p:extLst>
      <p:ext uri="{BB962C8B-B14F-4D97-AF65-F5344CB8AC3E}">
        <p14:creationId xmlns:p14="http://schemas.microsoft.com/office/powerpoint/2010/main" val="3696018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4" name="Straight Connector 16">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35" name="Straight Connector 18">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36" name="Rectangle 20">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1000055" y="1802988"/>
            <a:ext cx="3964251" cy="2237925"/>
          </a:xfrm>
        </p:spPr>
        <p:txBody>
          <a:bodyPr vert="horz" lIns="91440" tIns="45720" rIns="91440" bIns="45720" rtlCol="0" anchor="ctr">
            <a:normAutofit/>
          </a:bodyPr>
          <a:lstStyle/>
          <a:p>
            <a:r>
              <a:rPr lang="en-US" sz="5600" dirty="0"/>
              <a:t>Comparison</a:t>
            </a:r>
          </a:p>
        </p:txBody>
      </p:sp>
      <p:cxnSp>
        <p:nvCxnSpPr>
          <p:cNvPr id="37" name="Straight Connector 22">
            <a:extLst>
              <a:ext uri="{FF2B5EF4-FFF2-40B4-BE49-F238E27FC236}">
                <a16:creationId xmlns:a16="http://schemas.microsoft.com/office/drawing/2014/main" id="{E9615127-4E4B-44AE-B157-C50975D419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3" name="Text Placeholder 2">
            <a:extLst>
              <a:ext uri="{FF2B5EF4-FFF2-40B4-BE49-F238E27FC236}">
                <a16:creationId xmlns:a16="http://schemas.microsoft.com/office/drawing/2014/main" id="{C30620A6-19BD-A63B-FAB7-BCC712D852D3}"/>
              </a:ext>
            </a:extLst>
          </p:cNvPr>
          <p:cNvSpPr>
            <a:spLocks noGrp="1"/>
          </p:cNvSpPr>
          <p:nvPr>
            <p:ph type="body" sz="half" idx="2"/>
          </p:nvPr>
        </p:nvSpPr>
        <p:spPr>
          <a:xfrm>
            <a:off x="1000055" y="4235083"/>
            <a:ext cx="3964250" cy="710388"/>
          </a:xfrm>
        </p:spPr>
        <p:txBody>
          <a:bodyPr vert="horz" lIns="91440" tIns="45720" rIns="91440" bIns="45720" rtlCol="0">
            <a:normAutofit/>
          </a:bodyPr>
          <a:lstStyle/>
          <a:p>
            <a:r>
              <a:rPr lang="en-US" sz="2000" dirty="0"/>
              <a:t>*Comparison of  current models</a:t>
            </a:r>
          </a:p>
        </p:txBody>
      </p:sp>
      <p:cxnSp>
        <p:nvCxnSpPr>
          <p:cNvPr id="38" name="Straight Connector 24">
            <a:extLst>
              <a:ext uri="{FF2B5EF4-FFF2-40B4-BE49-F238E27FC236}">
                <a16:creationId xmlns:a16="http://schemas.microsoft.com/office/drawing/2014/main" id="{B607C7DF-2703-4D3B-B500-8182840C0A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9" name="Content Placeholder 8">
            <a:extLst>
              <a:ext uri="{FF2B5EF4-FFF2-40B4-BE49-F238E27FC236}">
                <a16:creationId xmlns:a16="http://schemas.microsoft.com/office/drawing/2014/main" id="{31907FDC-7187-E06B-233C-AFB4687A4B34}"/>
              </a:ext>
            </a:extLst>
          </p:cNvPr>
          <p:cNvPicPr>
            <a:picLocks noGrp="1" noChangeAspect="1"/>
          </p:cNvPicPr>
          <p:nvPr>
            <p:ph idx="1"/>
          </p:nvPr>
        </p:nvPicPr>
        <p:blipFill>
          <a:blip r:embed="rId2"/>
          <a:stretch>
            <a:fillRect/>
          </a:stretch>
        </p:blipFill>
        <p:spPr>
          <a:xfrm>
            <a:off x="5964360" y="1696126"/>
            <a:ext cx="5665311" cy="3358880"/>
          </a:xfrm>
        </p:spPr>
      </p:pic>
    </p:spTree>
    <p:extLst>
      <p:ext uri="{BB962C8B-B14F-4D97-AF65-F5344CB8AC3E}">
        <p14:creationId xmlns:p14="http://schemas.microsoft.com/office/powerpoint/2010/main" val="1831115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7DC07E-6C51-5627-ABB3-C1C7E0794E28}"/>
              </a:ext>
            </a:extLst>
          </p:cNvPr>
          <p:cNvSpPr>
            <a:spLocks noGrp="1"/>
          </p:cNvSpPr>
          <p:nvPr>
            <p:ph type="title"/>
          </p:nvPr>
        </p:nvSpPr>
        <p:spPr>
          <a:xfrm>
            <a:off x="2834453" y="1753241"/>
            <a:ext cx="6523094" cy="2450592"/>
          </a:xfrm>
        </p:spPr>
        <p:txBody>
          <a:bodyPr anchor="ctr"/>
          <a:lstStyle/>
          <a:p>
            <a:pPr algn="ctr"/>
            <a:r>
              <a:rPr lang="en-US" dirty="0"/>
              <a:t>What is next?</a:t>
            </a:r>
          </a:p>
        </p:txBody>
      </p:sp>
    </p:spTree>
    <p:extLst>
      <p:ext uri="{BB962C8B-B14F-4D97-AF65-F5344CB8AC3E}">
        <p14:creationId xmlns:p14="http://schemas.microsoft.com/office/powerpoint/2010/main" val="13847267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86228E-B4C0-DB2B-B4B9-63090ECF12CE}"/>
              </a:ext>
            </a:extLst>
          </p:cNvPr>
          <p:cNvSpPr>
            <a:spLocks noGrp="1"/>
          </p:cNvSpPr>
          <p:nvPr>
            <p:ph type="title"/>
          </p:nvPr>
        </p:nvSpPr>
        <p:spPr>
          <a:xfrm>
            <a:off x="858520" y="1271016"/>
            <a:ext cx="10622280" cy="2157984"/>
          </a:xfrm>
        </p:spPr>
        <p:txBody>
          <a:bodyPr/>
          <a:lstStyle/>
          <a:p>
            <a:pPr algn="ctr"/>
            <a:r>
              <a:rPr lang="en-US" dirty="0"/>
              <a:t>Thanks for your attention!</a:t>
            </a:r>
          </a:p>
        </p:txBody>
      </p:sp>
      <p:sp>
        <p:nvSpPr>
          <p:cNvPr id="6" name="Content Placeholder 5">
            <a:extLst>
              <a:ext uri="{FF2B5EF4-FFF2-40B4-BE49-F238E27FC236}">
                <a16:creationId xmlns:a16="http://schemas.microsoft.com/office/drawing/2014/main" id="{9BBCDF40-3BCB-9792-8502-3F9472D38FA2}"/>
              </a:ext>
            </a:extLst>
          </p:cNvPr>
          <p:cNvSpPr>
            <a:spLocks noGrp="1"/>
          </p:cNvSpPr>
          <p:nvPr>
            <p:ph idx="1"/>
          </p:nvPr>
        </p:nvSpPr>
        <p:spPr>
          <a:xfrm>
            <a:off x="858520" y="3327190"/>
            <a:ext cx="10622280" cy="2572721"/>
          </a:xfrm>
        </p:spPr>
        <p:txBody>
          <a:bodyPr anchor="ctr">
            <a:normAutofit/>
          </a:bodyPr>
          <a:lstStyle/>
          <a:p>
            <a:pPr algn="ctr"/>
            <a:r>
              <a:rPr lang="en-US" sz="4400" dirty="0"/>
              <a:t>Questions?</a:t>
            </a:r>
          </a:p>
        </p:txBody>
      </p:sp>
    </p:spTree>
    <p:extLst>
      <p:ext uri="{BB962C8B-B14F-4D97-AF65-F5344CB8AC3E}">
        <p14:creationId xmlns:p14="http://schemas.microsoft.com/office/powerpoint/2010/main" val="2638290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CDF9F4-16C5-E069-1A5D-365CD33D5A29}"/>
              </a:ext>
            </a:extLst>
          </p:cNvPr>
          <p:cNvSpPr>
            <a:spLocks noGrp="1"/>
          </p:cNvSpPr>
          <p:nvPr>
            <p:ph type="title"/>
          </p:nvPr>
        </p:nvSpPr>
        <p:spPr>
          <a:xfrm>
            <a:off x="482600" y="978408"/>
            <a:ext cx="10634472" cy="675731"/>
          </a:xfrm>
        </p:spPr>
        <p:txBody>
          <a:bodyPr/>
          <a:lstStyle/>
          <a:p>
            <a:r>
              <a:rPr lang="en-US" sz="4800" dirty="0"/>
              <a:t>Agenda</a:t>
            </a:r>
          </a:p>
        </p:txBody>
      </p:sp>
      <p:sp>
        <p:nvSpPr>
          <p:cNvPr id="5" name="Content Placeholder 4">
            <a:extLst>
              <a:ext uri="{FF2B5EF4-FFF2-40B4-BE49-F238E27FC236}">
                <a16:creationId xmlns:a16="http://schemas.microsoft.com/office/drawing/2014/main" id="{8CEF8252-F8ED-4AE3-A0C9-1E82C33B2BEC}"/>
              </a:ext>
            </a:extLst>
          </p:cNvPr>
          <p:cNvSpPr>
            <a:spLocks noGrp="1"/>
          </p:cNvSpPr>
          <p:nvPr>
            <p:ph idx="1"/>
          </p:nvPr>
        </p:nvSpPr>
        <p:spPr>
          <a:xfrm>
            <a:off x="482600" y="2034282"/>
            <a:ext cx="10506991" cy="3845309"/>
          </a:xfrm>
        </p:spPr>
        <p:txBody>
          <a:bodyPr/>
          <a:lstStyle/>
          <a:p>
            <a:pPr marL="342900" indent="-342900">
              <a:buFont typeface="Arial" panose="020B0604020202020204" pitchFamily="34" charset="0"/>
              <a:buChar char="•"/>
            </a:pPr>
            <a:r>
              <a:rPr lang="en-US" dirty="0"/>
              <a:t>Introduction</a:t>
            </a:r>
          </a:p>
          <a:p>
            <a:pPr marL="342900" indent="-342900">
              <a:buFont typeface="Arial" panose="020B0604020202020204" pitchFamily="34" charset="0"/>
              <a:buChar char="•"/>
            </a:pPr>
            <a:r>
              <a:rPr lang="en-US" dirty="0"/>
              <a:t>Research Question and Hypotheses</a:t>
            </a:r>
          </a:p>
          <a:p>
            <a:pPr marL="342900" indent="-342900">
              <a:buFont typeface="Arial" panose="020B0604020202020204" pitchFamily="34" charset="0"/>
              <a:buChar char="•"/>
            </a:pPr>
            <a:r>
              <a:rPr lang="en-US" dirty="0"/>
              <a:t>Methodology</a:t>
            </a:r>
          </a:p>
          <a:p>
            <a:pPr marL="342900" indent="-342900">
              <a:buFont typeface="Arial" panose="020B0604020202020204" pitchFamily="34" charset="0"/>
              <a:buChar char="•"/>
            </a:pPr>
            <a:r>
              <a:rPr lang="en-US" dirty="0"/>
              <a:t>Pre-modelling</a:t>
            </a:r>
          </a:p>
          <a:p>
            <a:pPr marL="342900" indent="-342900">
              <a:buFont typeface="Arial" panose="020B0604020202020204" pitchFamily="34" charset="0"/>
              <a:buChar char="•"/>
            </a:pPr>
            <a:r>
              <a:rPr lang="en-US" dirty="0"/>
              <a:t>Modelling – GARCH-type</a:t>
            </a:r>
          </a:p>
          <a:p>
            <a:pPr marL="342900" indent="-342900">
              <a:buFont typeface="Arial" panose="020B0604020202020204" pitchFamily="34" charset="0"/>
              <a:buChar char="•"/>
            </a:pPr>
            <a:r>
              <a:rPr lang="en-US" dirty="0"/>
              <a:t>Next steps </a:t>
            </a:r>
          </a:p>
        </p:txBody>
      </p:sp>
    </p:spTree>
    <p:extLst>
      <p:ext uri="{BB962C8B-B14F-4D97-AF65-F5344CB8AC3E}">
        <p14:creationId xmlns:p14="http://schemas.microsoft.com/office/powerpoint/2010/main" val="37429256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2F2C1-CF64-520E-E1BC-FC26C8BD8930}"/>
              </a:ext>
            </a:extLst>
          </p:cNvPr>
          <p:cNvSpPr>
            <a:spLocks noGrp="1"/>
          </p:cNvSpPr>
          <p:nvPr>
            <p:ph type="title"/>
          </p:nvPr>
        </p:nvSpPr>
        <p:spPr>
          <a:xfrm>
            <a:off x="482600" y="640543"/>
            <a:ext cx="10634472" cy="675731"/>
          </a:xfrm>
        </p:spPr>
        <p:txBody>
          <a:bodyPr/>
          <a:lstStyle/>
          <a:p>
            <a:r>
              <a:rPr lang="en-US" sz="4000"/>
              <a:t>Introduction</a:t>
            </a:r>
            <a:endParaRPr lang="en-US" sz="4000" dirty="0"/>
          </a:p>
        </p:txBody>
      </p:sp>
      <p:sp>
        <p:nvSpPr>
          <p:cNvPr id="3" name="Content Placeholder 2">
            <a:extLst>
              <a:ext uri="{FF2B5EF4-FFF2-40B4-BE49-F238E27FC236}">
                <a16:creationId xmlns:a16="http://schemas.microsoft.com/office/drawing/2014/main" id="{18971B1D-23AC-3BEA-15BA-D002E8B1E9D4}"/>
              </a:ext>
            </a:extLst>
          </p:cNvPr>
          <p:cNvSpPr>
            <a:spLocks noGrp="1"/>
          </p:cNvSpPr>
          <p:nvPr>
            <p:ph idx="1"/>
          </p:nvPr>
        </p:nvSpPr>
        <p:spPr>
          <a:xfrm>
            <a:off x="482600" y="1469204"/>
            <a:ext cx="10506991" cy="4849403"/>
          </a:xfrm>
        </p:spPr>
        <p:txBody>
          <a:bodyPr>
            <a:normAutofit/>
          </a:bodyPr>
          <a:lstStyle/>
          <a:p>
            <a:pPr marL="342900" indent="-342900">
              <a:buFont typeface="Arial" panose="020B0604020202020204" pitchFamily="34" charset="0"/>
              <a:buChar char="•"/>
            </a:pPr>
            <a:r>
              <a:rPr lang="en-US" i="1" u="sng" dirty="0"/>
              <a:t>Purpose:</a:t>
            </a:r>
            <a:r>
              <a:rPr lang="en-US" i="1" dirty="0"/>
              <a:t> </a:t>
            </a:r>
            <a:r>
              <a:rPr lang="en-US" dirty="0"/>
              <a:t>To evaluate the predictive capabilities of LSTM neural networks against traditional GARCH-type models in forecasting stock volatility.</a:t>
            </a:r>
          </a:p>
          <a:p>
            <a:pPr marL="342900" indent="-342900">
              <a:buFont typeface="Arial" panose="020B0604020202020204" pitchFamily="34" charset="0"/>
              <a:buChar char="•"/>
            </a:pPr>
            <a:r>
              <a:rPr lang="en-US" i="1" u="sng" dirty="0"/>
              <a:t>Importance of Volatility:</a:t>
            </a:r>
            <a:r>
              <a:rPr lang="en-US" i="1" dirty="0"/>
              <a:t> </a:t>
            </a:r>
            <a:r>
              <a:rPr lang="en-US" dirty="0"/>
              <a:t>Critical for risk management, investment strategy, and financial decision-making.</a:t>
            </a:r>
          </a:p>
          <a:p>
            <a:pPr marL="342900" indent="-342900">
              <a:buFont typeface="Arial" panose="020B0604020202020204" pitchFamily="34" charset="0"/>
              <a:buChar char="•"/>
            </a:pPr>
            <a:r>
              <a:rPr lang="en-US" i="1" u="sng" dirty="0"/>
              <a:t>Model Overview:</a:t>
            </a:r>
            <a:r>
              <a:rPr lang="en-US" i="1" dirty="0"/>
              <a:t> </a:t>
            </a:r>
            <a:r>
              <a:rPr lang="en-US" dirty="0"/>
              <a:t>Comparison of traditional GARCH-type models with advanced LSTM neural networks.</a:t>
            </a:r>
          </a:p>
          <a:p>
            <a:pPr marL="342900" indent="-342900">
              <a:buFont typeface="Arial" panose="020B0604020202020204" pitchFamily="34" charset="0"/>
              <a:buChar char="•"/>
            </a:pPr>
            <a:r>
              <a:rPr lang="en-US" i="1" u="sng" dirty="0"/>
              <a:t>Relevance:</a:t>
            </a:r>
            <a:r>
              <a:rPr lang="en-US" i="1" dirty="0"/>
              <a:t> </a:t>
            </a:r>
            <a:r>
              <a:rPr lang="en-US" dirty="0"/>
              <a:t>Addressing the need for improved volatility forecasting tools in increasingly unpredictable financial markets.</a:t>
            </a:r>
          </a:p>
          <a:p>
            <a:pPr marL="342900" indent="-342900">
              <a:buFont typeface="Arial" panose="020B0604020202020204" pitchFamily="34" charset="0"/>
              <a:buChar char="•"/>
            </a:pPr>
            <a:r>
              <a:rPr lang="en-US" i="1" u="sng" dirty="0"/>
              <a:t>Presentation Objective:</a:t>
            </a:r>
            <a:r>
              <a:rPr lang="en-US" i="1" dirty="0"/>
              <a:t> </a:t>
            </a:r>
            <a:r>
              <a:rPr lang="en-US" dirty="0"/>
              <a:t>Demonstrate findings from empirical comparisons using historical data from major global indices.</a:t>
            </a:r>
          </a:p>
        </p:txBody>
      </p:sp>
    </p:spTree>
    <p:extLst>
      <p:ext uri="{BB962C8B-B14F-4D97-AF65-F5344CB8AC3E}">
        <p14:creationId xmlns:p14="http://schemas.microsoft.com/office/powerpoint/2010/main" val="687190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556CB1-0A25-3D28-43F7-A8BE12A9176D}"/>
              </a:ext>
            </a:extLst>
          </p:cNvPr>
          <p:cNvSpPr>
            <a:spLocks noGrp="1"/>
          </p:cNvSpPr>
          <p:nvPr>
            <p:ph type="title"/>
          </p:nvPr>
        </p:nvSpPr>
        <p:spPr>
          <a:xfrm>
            <a:off x="484632" y="565595"/>
            <a:ext cx="11145039" cy="899639"/>
          </a:xfrm>
        </p:spPr>
        <p:txBody>
          <a:bodyPr/>
          <a:lstStyle/>
          <a:p>
            <a:r>
              <a:rPr lang="en-US" sz="4400" dirty="0"/>
              <a:t>Research Question and Hypotheses</a:t>
            </a:r>
          </a:p>
        </p:txBody>
      </p:sp>
      <p:sp>
        <p:nvSpPr>
          <p:cNvPr id="6" name="Content Placeholder 5">
            <a:extLst>
              <a:ext uri="{FF2B5EF4-FFF2-40B4-BE49-F238E27FC236}">
                <a16:creationId xmlns:a16="http://schemas.microsoft.com/office/drawing/2014/main" id="{4D85C3B3-7D20-659F-957E-73E227368BEF}"/>
              </a:ext>
            </a:extLst>
          </p:cNvPr>
          <p:cNvSpPr>
            <a:spLocks noGrp="1"/>
          </p:cNvSpPr>
          <p:nvPr>
            <p:ph sz="half" idx="2"/>
          </p:nvPr>
        </p:nvSpPr>
        <p:spPr>
          <a:xfrm>
            <a:off x="484632" y="1643866"/>
            <a:ext cx="11145038" cy="1571946"/>
          </a:xfrm>
        </p:spPr>
        <p:txBody>
          <a:bodyPr>
            <a:normAutofit/>
          </a:bodyPr>
          <a:lstStyle/>
          <a:p>
            <a:r>
              <a:rPr lang="en-US" b="1" spc="300" dirty="0"/>
              <a:t>Research Question: </a:t>
            </a:r>
            <a:r>
              <a:rPr lang="en-US" dirty="0"/>
              <a:t>How do LSTM neural network models compare to traditional GARCH-type models in forecasting the volatility of an equally weighted portfolio comprising major global indices?</a:t>
            </a:r>
          </a:p>
        </p:txBody>
      </p:sp>
      <p:sp>
        <p:nvSpPr>
          <p:cNvPr id="8" name="Content Placeholder 7">
            <a:extLst>
              <a:ext uri="{FF2B5EF4-FFF2-40B4-BE49-F238E27FC236}">
                <a16:creationId xmlns:a16="http://schemas.microsoft.com/office/drawing/2014/main" id="{60DE4240-147B-A919-F968-5A32E1D53CD8}"/>
              </a:ext>
            </a:extLst>
          </p:cNvPr>
          <p:cNvSpPr>
            <a:spLocks noGrp="1"/>
          </p:cNvSpPr>
          <p:nvPr>
            <p:ph sz="quarter" idx="4"/>
          </p:nvPr>
        </p:nvSpPr>
        <p:spPr>
          <a:xfrm>
            <a:off x="484632" y="3102796"/>
            <a:ext cx="5572519" cy="3045770"/>
          </a:xfrm>
          <a:ln>
            <a:solidFill>
              <a:schemeClr val="tx1">
                <a:lumMod val="75000"/>
                <a:lumOff val="25000"/>
              </a:schemeClr>
            </a:solidFill>
          </a:ln>
        </p:spPr>
        <p:txBody>
          <a:bodyPr>
            <a:normAutofit/>
          </a:bodyPr>
          <a:lstStyle/>
          <a:p>
            <a:endParaRPr lang="en-US" sz="2200" b="1" i="1" spc="300" dirty="0"/>
          </a:p>
          <a:p>
            <a:r>
              <a:rPr lang="en-US" sz="2200" b="1" i="1" spc="300" dirty="0"/>
              <a:t>H0: </a:t>
            </a:r>
            <a:r>
              <a:rPr lang="en-US" sz="2200" dirty="0"/>
              <a:t>No significant difference in forecasting accuracy between LSTM models and GARCH-type models.</a:t>
            </a:r>
          </a:p>
          <a:p>
            <a:r>
              <a:rPr lang="en-US" sz="2200" b="1" i="1" spc="300" dirty="0"/>
              <a:t>H1: </a:t>
            </a:r>
            <a:r>
              <a:rPr lang="en-US" sz="2200" dirty="0"/>
              <a:t>Significant difference in forecasting accuracy between LSTM models and GARCH-type models.</a:t>
            </a:r>
          </a:p>
        </p:txBody>
      </p:sp>
      <p:sp>
        <p:nvSpPr>
          <p:cNvPr id="9" name="Content Placeholder 7">
            <a:extLst>
              <a:ext uri="{FF2B5EF4-FFF2-40B4-BE49-F238E27FC236}">
                <a16:creationId xmlns:a16="http://schemas.microsoft.com/office/drawing/2014/main" id="{1392E3FD-F90E-1242-746F-4FCD659DA3B0}"/>
              </a:ext>
            </a:extLst>
          </p:cNvPr>
          <p:cNvSpPr txBox="1">
            <a:spLocks/>
          </p:cNvSpPr>
          <p:nvPr/>
        </p:nvSpPr>
        <p:spPr>
          <a:xfrm>
            <a:off x="642811" y="3194099"/>
            <a:ext cx="4081589" cy="3045770"/>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2" name="Content Placeholder 7">
            <a:extLst>
              <a:ext uri="{FF2B5EF4-FFF2-40B4-BE49-F238E27FC236}">
                <a16:creationId xmlns:a16="http://schemas.microsoft.com/office/drawing/2014/main" id="{B2FAE9DA-6B3A-6A06-D77D-D3F76B29A5B3}"/>
              </a:ext>
            </a:extLst>
          </p:cNvPr>
          <p:cNvSpPr txBox="1">
            <a:spLocks/>
          </p:cNvSpPr>
          <p:nvPr/>
        </p:nvSpPr>
        <p:spPr>
          <a:xfrm>
            <a:off x="6057151" y="3102796"/>
            <a:ext cx="5572519" cy="3045770"/>
          </a:xfrm>
          <a:prstGeom prst="rect">
            <a:avLst/>
          </a:prstGeom>
          <a:ln>
            <a:solidFill>
              <a:schemeClr val="tx1">
                <a:lumMod val="85000"/>
                <a:lumOff val="15000"/>
              </a:schemeClr>
            </a:solidFill>
          </a:ln>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b="1" i="1" spc="300" dirty="0"/>
          </a:p>
          <a:p>
            <a:r>
              <a:rPr lang="en-US" sz="2000" b="1" i="1" spc="300" dirty="0"/>
              <a:t>H0: </a:t>
            </a:r>
            <a:r>
              <a:rPr lang="en-US" sz="2200" dirty="0"/>
              <a:t>LSTM models do not offer significant improvement in handling non-linear dependencies.</a:t>
            </a:r>
          </a:p>
          <a:p>
            <a:r>
              <a:rPr lang="en-US" sz="2000" b="1" i="1" spc="300" dirty="0"/>
              <a:t>H1: </a:t>
            </a:r>
            <a:r>
              <a:rPr lang="en-US" sz="2200" dirty="0"/>
              <a:t>LSTM models significantly improve the handling of non-linear dependencies.</a:t>
            </a:r>
          </a:p>
        </p:txBody>
      </p:sp>
      <p:pic>
        <p:nvPicPr>
          <p:cNvPr id="3" name="Graphic 2" descr="Badge 1 outline">
            <a:extLst>
              <a:ext uri="{FF2B5EF4-FFF2-40B4-BE49-F238E27FC236}">
                <a16:creationId xmlns:a16="http://schemas.microsoft.com/office/drawing/2014/main" id="{32516AF5-2429-5C53-2913-F879E135BA8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4312" y="3082476"/>
            <a:ext cx="529233" cy="529233"/>
          </a:xfrm>
          <a:prstGeom prst="rect">
            <a:avLst/>
          </a:prstGeom>
        </p:spPr>
      </p:pic>
      <p:pic>
        <p:nvPicPr>
          <p:cNvPr id="7" name="Graphic 6" descr="Badge outline">
            <a:extLst>
              <a:ext uri="{FF2B5EF4-FFF2-40B4-BE49-F238E27FC236}">
                <a16:creationId xmlns:a16="http://schemas.microsoft.com/office/drawing/2014/main" id="{E186EC46-8CCA-2C12-2307-A96CF9F67E0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070185" y="3077225"/>
            <a:ext cx="529233" cy="529233"/>
          </a:xfrm>
          <a:prstGeom prst="rect">
            <a:avLst/>
          </a:prstGeom>
        </p:spPr>
      </p:pic>
    </p:spTree>
    <p:extLst>
      <p:ext uri="{BB962C8B-B14F-4D97-AF65-F5344CB8AC3E}">
        <p14:creationId xmlns:p14="http://schemas.microsoft.com/office/powerpoint/2010/main" val="880886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BFE8715-CA15-9E66-1090-7332F671F933}"/>
              </a:ext>
            </a:extLst>
          </p:cNvPr>
          <p:cNvSpPr>
            <a:spLocks noGrp="1"/>
          </p:cNvSpPr>
          <p:nvPr>
            <p:ph type="title"/>
          </p:nvPr>
        </p:nvSpPr>
        <p:spPr>
          <a:xfrm>
            <a:off x="482600" y="471570"/>
            <a:ext cx="10634472" cy="1013678"/>
          </a:xfrm>
        </p:spPr>
        <p:txBody>
          <a:bodyPr/>
          <a:lstStyle/>
          <a:p>
            <a:r>
              <a:rPr lang="en-US" sz="4800" dirty="0"/>
              <a:t>Methodology</a:t>
            </a:r>
          </a:p>
        </p:txBody>
      </p:sp>
      <p:graphicFrame>
        <p:nvGraphicFramePr>
          <p:cNvPr id="4" name="Content Placeholder 3">
            <a:extLst>
              <a:ext uri="{FF2B5EF4-FFF2-40B4-BE49-F238E27FC236}">
                <a16:creationId xmlns:a16="http://schemas.microsoft.com/office/drawing/2014/main" id="{72558198-3FC6-974D-2213-40433B5EFC29}"/>
              </a:ext>
            </a:extLst>
          </p:cNvPr>
          <p:cNvGraphicFramePr>
            <a:graphicFrameLocks noGrp="1"/>
          </p:cNvGraphicFramePr>
          <p:nvPr>
            <p:ph idx="1"/>
            <p:extLst>
              <p:ext uri="{D42A27DB-BD31-4B8C-83A1-F6EECF244321}">
                <p14:modId xmlns:p14="http://schemas.microsoft.com/office/powerpoint/2010/main" val="2635675954"/>
              </p:ext>
            </p:extLst>
          </p:nvPr>
        </p:nvGraphicFramePr>
        <p:xfrm>
          <a:off x="587638" y="2218191"/>
          <a:ext cx="10831476" cy="3420610"/>
        </p:xfrm>
        <a:graphic>
          <a:graphicData uri="http://schemas.openxmlformats.org/drawingml/2006/table">
            <a:tbl>
              <a:tblPr firstRow="1" firstCol="1" bandRow="1">
                <a:tableStyleId>{5940675A-B579-460E-94D1-54222C63F5DA}</a:tableStyleId>
              </a:tblPr>
              <a:tblGrid>
                <a:gridCol w="2988682">
                  <a:extLst>
                    <a:ext uri="{9D8B030D-6E8A-4147-A177-3AD203B41FA5}">
                      <a16:colId xmlns:a16="http://schemas.microsoft.com/office/drawing/2014/main" val="5217632"/>
                    </a:ext>
                  </a:extLst>
                </a:gridCol>
                <a:gridCol w="7842794">
                  <a:extLst>
                    <a:ext uri="{9D8B030D-6E8A-4147-A177-3AD203B41FA5}">
                      <a16:colId xmlns:a16="http://schemas.microsoft.com/office/drawing/2014/main" val="1521558614"/>
                    </a:ext>
                  </a:extLst>
                </a:gridCol>
              </a:tblGrid>
              <a:tr h="684122">
                <a:tc>
                  <a:txBody>
                    <a:bodyPr/>
                    <a:lstStyle/>
                    <a:p>
                      <a:r>
                        <a:rPr lang="en-US" b="1" dirty="0"/>
                        <a:t>Stocks </a:t>
                      </a:r>
                    </a:p>
                  </a:txBody>
                  <a:tcPr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r>
                        <a:rPr lang="en-US" sz="1800" b="0" i="0" kern="1200" dirty="0">
                          <a:solidFill>
                            <a:schemeClr val="tx1"/>
                          </a:solidFill>
                          <a:effectLst/>
                          <a:latin typeface="+mn-lt"/>
                          <a:ea typeface="+mn-ea"/>
                          <a:cs typeface="+mn-cs"/>
                        </a:rPr>
                        <a:t>SP500, DAX, WIG20, KOSPI200, NIKKEI225 (equally weighted portfolio)</a:t>
                      </a:r>
                      <a:endParaRPr lang="en-US" dirty="0"/>
                    </a:p>
                  </a:txBody>
                  <a:tcPr anchor="ct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161584735"/>
                  </a:ext>
                </a:extLst>
              </a:tr>
              <a:tr h="684122">
                <a:tc>
                  <a:txBody>
                    <a:bodyPr/>
                    <a:lstStyle/>
                    <a:p>
                      <a:r>
                        <a:rPr lang="en-US" b="1" dirty="0"/>
                        <a:t>In-sample</a:t>
                      </a:r>
                    </a:p>
                  </a:txBody>
                  <a:tcPr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dirty="0"/>
                        <a:t>2000/01/06 – 2019/03/22</a:t>
                      </a:r>
                    </a:p>
                  </a:txBody>
                  <a:tcPr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128690894"/>
                  </a:ext>
                </a:extLst>
              </a:tr>
              <a:tr h="684122">
                <a:tc>
                  <a:txBody>
                    <a:bodyPr/>
                    <a:lstStyle/>
                    <a:p>
                      <a:r>
                        <a:rPr lang="en-US" b="1" dirty="0"/>
                        <a:t>Out-of-sample</a:t>
                      </a:r>
                    </a:p>
                  </a:txBody>
                  <a:tcPr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dirty="0"/>
                        <a:t>2019/03/25 - 2024/01/25</a:t>
                      </a:r>
                    </a:p>
                  </a:txBody>
                  <a:tcPr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76721063"/>
                  </a:ext>
                </a:extLst>
              </a:tr>
              <a:tr h="684122">
                <a:tc>
                  <a:txBody>
                    <a:bodyPr/>
                    <a:lstStyle/>
                    <a:p>
                      <a:r>
                        <a:rPr lang="en-US" b="1" dirty="0"/>
                        <a:t>Current Models </a:t>
                      </a:r>
                    </a:p>
                  </a:txBody>
                  <a:tcPr anchor="ctr">
                    <a:lnL w="12700" cap="flat" cmpd="sng" algn="ctr">
                      <a:solidFill>
                        <a:schemeClr val="tx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ARCH(1), GARCH(1,1), GARCH-t, EGARCH, TGARCH</a:t>
                      </a:r>
                    </a:p>
                  </a:txBody>
                  <a:tcPr anchor="ctr">
                    <a:lnL w="12700" cmpd="sng">
                      <a:noFill/>
                    </a:lnL>
                    <a:lnR w="12700" cap="flat" cmpd="sng" algn="ctr">
                      <a:solidFill>
                        <a:schemeClr val="tx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32386044"/>
                  </a:ext>
                </a:extLst>
              </a:tr>
              <a:tr h="684122">
                <a:tc>
                  <a:txBody>
                    <a:bodyPr/>
                    <a:lstStyle/>
                    <a:p>
                      <a:r>
                        <a:rPr lang="en-US" b="1" dirty="0"/>
                        <a:t>Next Models</a:t>
                      </a:r>
                    </a:p>
                  </a:txBody>
                  <a:tcPr anchor="ct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ARIMA-GARCH, LSTM</a:t>
                      </a:r>
                    </a:p>
                  </a:txBody>
                  <a:tcPr anchor="ct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39342572"/>
                  </a:ext>
                </a:extLst>
              </a:tr>
            </a:tbl>
          </a:graphicData>
        </a:graphic>
      </p:graphicFrame>
    </p:spTree>
    <p:extLst>
      <p:ext uri="{BB962C8B-B14F-4D97-AF65-F5344CB8AC3E}">
        <p14:creationId xmlns:p14="http://schemas.microsoft.com/office/powerpoint/2010/main" val="3390158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484632" y="523811"/>
            <a:ext cx="11145039" cy="738633"/>
          </a:xfrm>
        </p:spPr>
        <p:txBody>
          <a:bodyPr/>
          <a:lstStyle/>
          <a:p>
            <a:r>
              <a:rPr lang="en-US" sz="4800" dirty="0"/>
              <a:t>Pre-modelling</a:t>
            </a:r>
          </a:p>
        </p:txBody>
      </p:sp>
      <p:pic>
        <p:nvPicPr>
          <p:cNvPr id="5" name="Picture 4">
            <a:extLst>
              <a:ext uri="{FF2B5EF4-FFF2-40B4-BE49-F238E27FC236}">
                <a16:creationId xmlns:a16="http://schemas.microsoft.com/office/drawing/2014/main" id="{444901BB-8241-ADE9-F07B-B4406CDF9564}"/>
              </a:ext>
            </a:extLst>
          </p:cNvPr>
          <p:cNvPicPr>
            <a:picLocks noChangeAspect="1"/>
          </p:cNvPicPr>
          <p:nvPr/>
        </p:nvPicPr>
        <p:blipFill>
          <a:blip r:embed="rId3"/>
          <a:stretch>
            <a:fillRect/>
          </a:stretch>
        </p:blipFill>
        <p:spPr>
          <a:xfrm>
            <a:off x="372872" y="2521727"/>
            <a:ext cx="3810000" cy="485775"/>
          </a:xfrm>
          <a:prstGeom prst="rect">
            <a:avLst/>
          </a:prstGeom>
        </p:spPr>
      </p:pic>
      <p:pic>
        <p:nvPicPr>
          <p:cNvPr id="9" name="Picture 8">
            <a:extLst>
              <a:ext uri="{FF2B5EF4-FFF2-40B4-BE49-F238E27FC236}">
                <a16:creationId xmlns:a16="http://schemas.microsoft.com/office/drawing/2014/main" id="{1ADFF16F-E3C0-9368-907A-94DEC2FCAB3F}"/>
              </a:ext>
            </a:extLst>
          </p:cNvPr>
          <p:cNvPicPr>
            <a:picLocks noChangeAspect="1"/>
          </p:cNvPicPr>
          <p:nvPr/>
        </p:nvPicPr>
        <p:blipFill>
          <a:blip r:embed="rId4"/>
          <a:stretch>
            <a:fillRect/>
          </a:stretch>
        </p:blipFill>
        <p:spPr>
          <a:xfrm>
            <a:off x="443992" y="1845911"/>
            <a:ext cx="4291009" cy="485775"/>
          </a:xfrm>
          <a:prstGeom prst="rect">
            <a:avLst/>
          </a:prstGeom>
        </p:spPr>
      </p:pic>
      <p:pic>
        <p:nvPicPr>
          <p:cNvPr id="11" name="Picture 10">
            <a:extLst>
              <a:ext uri="{FF2B5EF4-FFF2-40B4-BE49-F238E27FC236}">
                <a16:creationId xmlns:a16="http://schemas.microsoft.com/office/drawing/2014/main" id="{7F281AD5-E934-51CB-526E-9D98170ADF2C}"/>
              </a:ext>
            </a:extLst>
          </p:cNvPr>
          <p:cNvPicPr>
            <a:picLocks noChangeAspect="1"/>
          </p:cNvPicPr>
          <p:nvPr/>
        </p:nvPicPr>
        <p:blipFill>
          <a:blip r:embed="rId5"/>
          <a:stretch>
            <a:fillRect/>
          </a:stretch>
        </p:blipFill>
        <p:spPr>
          <a:xfrm>
            <a:off x="443992" y="3197543"/>
            <a:ext cx="3924300" cy="1600200"/>
          </a:xfrm>
          <a:prstGeom prst="rect">
            <a:avLst/>
          </a:prstGeom>
        </p:spPr>
      </p:pic>
      <p:pic>
        <p:nvPicPr>
          <p:cNvPr id="7" name="Picture 6">
            <a:extLst>
              <a:ext uri="{FF2B5EF4-FFF2-40B4-BE49-F238E27FC236}">
                <a16:creationId xmlns:a16="http://schemas.microsoft.com/office/drawing/2014/main" id="{08D45C59-0EE6-47C0-7BAD-430B30078987}"/>
              </a:ext>
            </a:extLst>
          </p:cNvPr>
          <p:cNvPicPr>
            <a:picLocks noChangeAspect="1"/>
          </p:cNvPicPr>
          <p:nvPr/>
        </p:nvPicPr>
        <p:blipFill>
          <a:blip r:embed="rId6"/>
          <a:stretch>
            <a:fillRect/>
          </a:stretch>
        </p:blipFill>
        <p:spPr>
          <a:xfrm>
            <a:off x="4424191" y="946912"/>
            <a:ext cx="7283177" cy="4693603"/>
          </a:xfrm>
          <a:prstGeom prst="rect">
            <a:avLst/>
          </a:prstGeom>
        </p:spPr>
      </p:pic>
      <p:pic>
        <p:nvPicPr>
          <p:cNvPr id="18" name="Picture 17">
            <a:extLst>
              <a:ext uri="{FF2B5EF4-FFF2-40B4-BE49-F238E27FC236}">
                <a16:creationId xmlns:a16="http://schemas.microsoft.com/office/drawing/2014/main" id="{4CBCB046-873E-D573-964D-E03208020A36}"/>
              </a:ext>
            </a:extLst>
          </p:cNvPr>
          <p:cNvPicPr>
            <a:picLocks noChangeAspect="1"/>
          </p:cNvPicPr>
          <p:nvPr/>
        </p:nvPicPr>
        <p:blipFill>
          <a:blip r:embed="rId7"/>
          <a:stretch>
            <a:fillRect/>
          </a:stretch>
        </p:blipFill>
        <p:spPr>
          <a:xfrm>
            <a:off x="484632" y="4987784"/>
            <a:ext cx="3648075" cy="438150"/>
          </a:xfrm>
          <a:prstGeom prst="rect">
            <a:avLst/>
          </a:prstGeom>
        </p:spPr>
      </p:pic>
      <p:cxnSp>
        <p:nvCxnSpPr>
          <p:cNvPr id="20" name="Straight Connector 19">
            <a:extLst>
              <a:ext uri="{FF2B5EF4-FFF2-40B4-BE49-F238E27FC236}">
                <a16:creationId xmlns:a16="http://schemas.microsoft.com/office/drawing/2014/main" id="{B158D561-AE98-54E9-78B3-F077B165D940}"/>
              </a:ext>
            </a:extLst>
          </p:cNvPr>
          <p:cNvCxnSpPr/>
          <p:nvPr/>
        </p:nvCxnSpPr>
        <p:spPr>
          <a:xfrm>
            <a:off x="484632" y="2331686"/>
            <a:ext cx="40264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BF8972F-CA22-1C71-959F-F1D68542C52E}"/>
              </a:ext>
            </a:extLst>
          </p:cNvPr>
          <p:cNvCxnSpPr/>
          <p:nvPr/>
        </p:nvCxnSpPr>
        <p:spPr>
          <a:xfrm>
            <a:off x="493014" y="2982068"/>
            <a:ext cx="40264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A9E314D-2EE1-A3D7-6F42-580DC7EA6B14}"/>
              </a:ext>
            </a:extLst>
          </p:cNvPr>
          <p:cNvCxnSpPr/>
          <p:nvPr/>
        </p:nvCxnSpPr>
        <p:spPr>
          <a:xfrm>
            <a:off x="470916" y="4871828"/>
            <a:ext cx="40264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4070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484632" y="523811"/>
            <a:ext cx="11145039" cy="738633"/>
          </a:xfrm>
        </p:spPr>
        <p:txBody>
          <a:bodyPr/>
          <a:lstStyle/>
          <a:p>
            <a:r>
              <a:rPr lang="en-US" sz="4800" dirty="0"/>
              <a:t>ARCH(1)</a:t>
            </a:r>
          </a:p>
        </p:txBody>
      </p:sp>
      <p:pic>
        <p:nvPicPr>
          <p:cNvPr id="3" name="Picture 2">
            <a:extLst>
              <a:ext uri="{FF2B5EF4-FFF2-40B4-BE49-F238E27FC236}">
                <a16:creationId xmlns:a16="http://schemas.microsoft.com/office/drawing/2014/main" id="{261E0E92-231A-F74E-20A6-F30294B7B82F}"/>
              </a:ext>
            </a:extLst>
          </p:cNvPr>
          <p:cNvPicPr>
            <a:picLocks noChangeAspect="1"/>
          </p:cNvPicPr>
          <p:nvPr/>
        </p:nvPicPr>
        <p:blipFill>
          <a:blip r:embed="rId2"/>
          <a:stretch>
            <a:fillRect/>
          </a:stretch>
        </p:blipFill>
        <p:spPr>
          <a:xfrm>
            <a:off x="4800246" y="686371"/>
            <a:ext cx="6829425" cy="3267075"/>
          </a:xfrm>
          <a:prstGeom prst="rect">
            <a:avLst/>
          </a:prstGeom>
        </p:spPr>
      </p:pic>
      <p:pic>
        <p:nvPicPr>
          <p:cNvPr id="5" name="Picture 4">
            <a:extLst>
              <a:ext uri="{FF2B5EF4-FFF2-40B4-BE49-F238E27FC236}">
                <a16:creationId xmlns:a16="http://schemas.microsoft.com/office/drawing/2014/main" id="{C0FD1759-BF22-77A1-E12A-0EAE6B9AEF60}"/>
              </a:ext>
            </a:extLst>
          </p:cNvPr>
          <p:cNvPicPr>
            <a:picLocks noChangeAspect="1"/>
          </p:cNvPicPr>
          <p:nvPr/>
        </p:nvPicPr>
        <p:blipFill>
          <a:blip r:embed="rId3"/>
          <a:stretch>
            <a:fillRect/>
          </a:stretch>
        </p:blipFill>
        <p:spPr>
          <a:xfrm>
            <a:off x="4885055" y="4182046"/>
            <a:ext cx="5762625" cy="2000250"/>
          </a:xfrm>
          <a:prstGeom prst="rect">
            <a:avLst/>
          </a:prstGeom>
        </p:spPr>
      </p:pic>
      <p:sp>
        <p:nvSpPr>
          <p:cNvPr id="8" name="Content Placeholder 13">
            <a:extLst>
              <a:ext uri="{FF2B5EF4-FFF2-40B4-BE49-F238E27FC236}">
                <a16:creationId xmlns:a16="http://schemas.microsoft.com/office/drawing/2014/main" id="{C984355A-272D-FE55-E5C2-4F17D970BFE9}"/>
              </a:ext>
            </a:extLst>
          </p:cNvPr>
          <p:cNvSpPr>
            <a:spLocks noGrp="1"/>
          </p:cNvSpPr>
          <p:nvPr>
            <p:ph sz="half" idx="2"/>
          </p:nvPr>
        </p:nvSpPr>
        <p:spPr>
          <a:xfrm>
            <a:off x="562328" y="1262444"/>
            <a:ext cx="3969032" cy="5071745"/>
          </a:xfrm>
        </p:spPr>
        <p:txBody>
          <a:bodyPr anchor="ctr">
            <a:normAutofit fontScale="92500"/>
          </a:bodyPr>
          <a:lstStyle/>
          <a:p>
            <a:pPr marL="342900" indent="-342900">
              <a:lnSpc>
                <a:spcPct val="120000"/>
              </a:lnSpc>
              <a:buFont typeface="Arial" panose="020B0604020202020204" pitchFamily="34" charset="0"/>
              <a:buChar char="•"/>
            </a:pPr>
            <a:r>
              <a:rPr lang="en-US" sz="1600" dirty="0"/>
              <a:t>The </a:t>
            </a:r>
            <a:r>
              <a:rPr lang="en-US" sz="1600" dirty="0" err="1"/>
              <a:t>Ljung</a:t>
            </a:r>
            <a:r>
              <a:rPr lang="en-US" sz="1600" dirty="0"/>
              <a:t>-Box test results for the standardized residuals indicate significant p-values at all tested lags (10, 20, 30), pointing to serial correlation in the residuals.</a:t>
            </a:r>
          </a:p>
          <a:p>
            <a:pPr marL="342900" indent="-342900">
              <a:lnSpc>
                <a:spcPct val="120000"/>
              </a:lnSpc>
              <a:buFont typeface="Arial" panose="020B0604020202020204" pitchFamily="34" charset="0"/>
              <a:buChar char="•"/>
            </a:pPr>
            <a:r>
              <a:rPr lang="en-US" sz="1600" dirty="0"/>
              <a:t>The </a:t>
            </a:r>
            <a:r>
              <a:rPr lang="en-US" sz="1600" dirty="0" err="1"/>
              <a:t>Ljung</a:t>
            </a:r>
            <a:r>
              <a:rPr lang="en-US" sz="1600" dirty="0"/>
              <a:t>-Box test results for the squared standardized residuals show extremely low p-values at all tested lags, suggesting strong serial correlation in the variance of the series.</a:t>
            </a:r>
          </a:p>
          <a:p>
            <a:pPr marL="342900" indent="-342900">
              <a:lnSpc>
                <a:spcPct val="120000"/>
              </a:lnSpc>
              <a:buFont typeface="Arial" panose="020B0604020202020204" pitchFamily="34" charset="0"/>
              <a:buChar char="•"/>
            </a:pPr>
            <a:r>
              <a:rPr lang="en-US" sz="1600" dirty="0"/>
              <a:t>Given the significant results from the </a:t>
            </a:r>
            <a:r>
              <a:rPr lang="en-US" sz="1600" dirty="0" err="1"/>
              <a:t>Ljung</a:t>
            </a:r>
            <a:r>
              <a:rPr lang="en-US" sz="1600" dirty="0"/>
              <a:t>-Box tests on both residuals and squared residuals, there is evidence of model inadequacy in capturing all the dynamics in the data, pointing towards potential volatility clustering that the ARCH(1) model fails to fully explain.</a:t>
            </a:r>
          </a:p>
        </p:txBody>
      </p:sp>
    </p:spTree>
    <p:extLst>
      <p:ext uri="{BB962C8B-B14F-4D97-AF65-F5344CB8AC3E}">
        <p14:creationId xmlns:p14="http://schemas.microsoft.com/office/powerpoint/2010/main" val="4056572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2F29DC97-B5E3-0A0C-BA90-EC841AD71102}"/>
              </a:ext>
            </a:extLst>
          </p:cNvPr>
          <p:cNvSpPr>
            <a:spLocks noGrp="1"/>
          </p:cNvSpPr>
          <p:nvPr>
            <p:ph type="title"/>
          </p:nvPr>
        </p:nvSpPr>
        <p:spPr>
          <a:xfrm>
            <a:off x="484632" y="523811"/>
            <a:ext cx="11145039" cy="738633"/>
          </a:xfrm>
        </p:spPr>
        <p:txBody>
          <a:bodyPr/>
          <a:lstStyle/>
          <a:p>
            <a:r>
              <a:rPr lang="en-US" sz="4800" dirty="0"/>
              <a:t>GARCH(1,1)</a:t>
            </a:r>
          </a:p>
        </p:txBody>
      </p:sp>
      <p:pic>
        <p:nvPicPr>
          <p:cNvPr id="5" name="Picture 4">
            <a:extLst>
              <a:ext uri="{FF2B5EF4-FFF2-40B4-BE49-F238E27FC236}">
                <a16:creationId xmlns:a16="http://schemas.microsoft.com/office/drawing/2014/main" id="{91A1795F-2043-736B-C37B-0DE0E7BA979D}"/>
              </a:ext>
            </a:extLst>
          </p:cNvPr>
          <p:cNvPicPr>
            <a:picLocks noChangeAspect="1"/>
          </p:cNvPicPr>
          <p:nvPr/>
        </p:nvPicPr>
        <p:blipFill>
          <a:blip r:embed="rId2"/>
          <a:stretch>
            <a:fillRect/>
          </a:stretch>
        </p:blipFill>
        <p:spPr>
          <a:xfrm>
            <a:off x="4828821" y="567086"/>
            <a:ext cx="6800850" cy="3486150"/>
          </a:xfrm>
          <a:prstGeom prst="rect">
            <a:avLst/>
          </a:prstGeom>
        </p:spPr>
      </p:pic>
      <p:pic>
        <p:nvPicPr>
          <p:cNvPr id="7" name="Picture 6">
            <a:extLst>
              <a:ext uri="{FF2B5EF4-FFF2-40B4-BE49-F238E27FC236}">
                <a16:creationId xmlns:a16="http://schemas.microsoft.com/office/drawing/2014/main" id="{1F115403-80AF-2DB2-46CB-7B6DE05BAA0F}"/>
              </a:ext>
            </a:extLst>
          </p:cNvPr>
          <p:cNvPicPr>
            <a:picLocks noChangeAspect="1"/>
          </p:cNvPicPr>
          <p:nvPr/>
        </p:nvPicPr>
        <p:blipFill>
          <a:blip r:embed="rId3"/>
          <a:stretch>
            <a:fillRect/>
          </a:stretch>
        </p:blipFill>
        <p:spPr>
          <a:xfrm>
            <a:off x="4950777" y="4184650"/>
            <a:ext cx="6029325" cy="1943100"/>
          </a:xfrm>
          <a:prstGeom prst="rect">
            <a:avLst/>
          </a:prstGeom>
        </p:spPr>
      </p:pic>
      <p:sp>
        <p:nvSpPr>
          <p:cNvPr id="10" name="Content Placeholder 13">
            <a:extLst>
              <a:ext uri="{FF2B5EF4-FFF2-40B4-BE49-F238E27FC236}">
                <a16:creationId xmlns:a16="http://schemas.microsoft.com/office/drawing/2014/main" id="{ECFB9DF3-AD21-E9A1-BFB1-76862B675280}"/>
              </a:ext>
            </a:extLst>
          </p:cNvPr>
          <p:cNvSpPr>
            <a:spLocks noGrp="1"/>
          </p:cNvSpPr>
          <p:nvPr>
            <p:ph sz="half" idx="2"/>
          </p:nvPr>
        </p:nvSpPr>
        <p:spPr>
          <a:xfrm>
            <a:off x="562328" y="1262444"/>
            <a:ext cx="3969032" cy="5071745"/>
          </a:xfrm>
        </p:spPr>
        <p:txBody>
          <a:bodyPr anchor="ctr">
            <a:normAutofit fontScale="92500"/>
          </a:bodyPr>
          <a:lstStyle/>
          <a:p>
            <a:pPr algn="l">
              <a:lnSpc>
                <a:spcPct val="120000"/>
              </a:lnSpc>
              <a:buFont typeface="Arial" panose="020B0604020202020204" pitchFamily="34" charset="0"/>
              <a:buChar char="•"/>
            </a:pPr>
            <a:r>
              <a:rPr lang="en-US" sz="1200" b="0" i="0" dirty="0">
                <a:solidFill>
                  <a:srgbClr val="000000"/>
                </a:solidFill>
                <a:effectLst/>
                <a:highlight>
                  <a:srgbClr val="FFFFFF"/>
                </a:highlight>
                <a:latin typeface="Helvetica Neue"/>
              </a:rPr>
              <a:t>The significant values of both alpha and beta coefficients indicate that not only does the immediate past volatility affect the current volatility (alpha effect), but also that past volatility has a long-lasting effect (beta effect). This model effectively captures the 'volatility clustering' effect.</a:t>
            </a:r>
          </a:p>
          <a:p>
            <a:pPr algn="l">
              <a:lnSpc>
                <a:spcPct val="120000"/>
              </a:lnSpc>
              <a:buFont typeface="Arial" panose="020B0604020202020204" pitchFamily="34" charset="0"/>
              <a:buChar char="•"/>
            </a:pPr>
            <a:r>
              <a:rPr lang="en-US" sz="1200" b="0" i="0" dirty="0">
                <a:solidFill>
                  <a:srgbClr val="000000"/>
                </a:solidFill>
                <a:effectLst/>
                <a:highlight>
                  <a:srgbClr val="FFFFFF"/>
                </a:highlight>
                <a:latin typeface="Helvetica Neue"/>
              </a:rPr>
              <a:t>The persistence of volatility, as suggested by the sum of alpha and beta close to 1 (approximately 0.993), indicates that shocks to volatility are highly persistent, decaying very slowly over time. </a:t>
            </a:r>
          </a:p>
          <a:p>
            <a:pPr>
              <a:lnSpc>
                <a:spcPct val="120000"/>
              </a:lnSpc>
              <a:buFont typeface="Arial" panose="020B0604020202020204" pitchFamily="34" charset="0"/>
              <a:buChar char="•"/>
            </a:pPr>
            <a:r>
              <a:rPr lang="en-US" sz="1200" b="0" i="0" dirty="0">
                <a:solidFill>
                  <a:srgbClr val="000000"/>
                </a:solidFill>
                <a:effectLst/>
                <a:highlight>
                  <a:srgbClr val="FFFFFF"/>
                </a:highlight>
                <a:latin typeface="Helvetica Neue"/>
              </a:rPr>
              <a:t>Extremely low p-values at lags 10, 20, and 30 suggest significant autocorrelation in the standardized residuals. Since this test assesses linear relationships, the implication is that there may be some linear structure in the residuals not captured by the GARCH(1,1) model.</a:t>
            </a:r>
          </a:p>
          <a:p>
            <a:pPr>
              <a:lnSpc>
                <a:spcPct val="120000"/>
              </a:lnSpc>
              <a:buFont typeface="Arial" panose="020B0604020202020204" pitchFamily="34" charset="0"/>
              <a:buChar char="•"/>
            </a:pPr>
            <a:r>
              <a:rPr lang="en-US" sz="1200" b="0" i="0" dirty="0">
                <a:solidFill>
                  <a:srgbClr val="000000"/>
                </a:solidFill>
                <a:effectLst/>
                <a:highlight>
                  <a:srgbClr val="FFFFFF"/>
                </a:highlight>
                <a:latin typeface="Helvetica Neue"/>
              </a:rPr>
              <a:t>The p-values are very high, close to 1, for the squared standardized residuals at all specified lags. This indicates that there is no significant autocorrelation in the squared residuals, which implies the GARCH(1,1) model is successful in capturing volatility clustering. </a:t>
            </a:r>
          </a:p>
          <a:p>
            <a:pPr>
              <a:lnSpc>
                <a:spcPct val="120000"/>
              </a:lnSpc>
              <a:buFont typeface="Arial" panose="020B0604020202020204" pitchFamily="34" charset="0"/>
              <a:buChar char="•"/>
            </a:pPr>
            <a:r>
              <a:rPr lang="en-US" sz="1200" b="0" i="0" dirty="0">
                <a:solidFill>
                  <a:srgbClr val="000000"/>
                </a:solidFill>
                <a:effectLst/>
                <a:highlight>
                  <a:srgbClr val="FFFFFF"/>
                </a:highlight>
                <a:latin typeface="Helvetica Neue"/>
              </a:rPr>
              <a:t>The Jarque-Bera test statistic is significantly high, and the p-value is essentially zero, rejecting the null hypothesis of normal distribution of residuals.</a:t>
            </a:r>
          </a:p>
        </p:txBody>
      </p:sp>
    </p:spTree>
    <p:extLst>
      <p:ext uri="{BB962C8B-B14F-4D97-AF65-F5344CB8AC3E}">
        <p14:creationId xmlns:p14="http://schemas.microsoft.com/office/powerpoint/2010/main" val="3202491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7A2D837-B3B9-09AA-DAF4-6C26FB4BFB3F}"/>
              </a:ext>
            </a:extLst>
          </p:cNvPr>
          <p:cNvPicPr>
            <a:picLocks noChangeAspect="1"/>
          </p:cNvPicPr>
          <p:nvPr/>
        </p:nvPicPr>
        <p:blipFill>
          <a:blip r:embed="rId2"/>
          <a:stretch>
            <a:fillRect/>
          </a:stretch>
        </p:blipFill>
        <p:spPr>
          <a:xfrm>
            <a:off x="5291519" y="514447"/>
            <a:ext cx="6391274" cy="3908986"/>
          </a:xfrm>
          <a:prstGeom prst="rect">
            <a:avLst/>
          </a:prstGeom>
        </p:spPr>
      </p:pic>
      <p:pic>
        <p:nvPicPr>
          <p:cNvPr id="5" name="Picture 4">
            <a:extLst>
              <a:ext uri="{FF2B5EF4-FFF2-40B4-BE49-F238E27FC236}">
                <a16:creationId xmlns:a16="http://schemas.microsoft.com/office/drawing/2014/main" id="{4DB3086D-D4B2-846F-D427-3A74AB17A658}"/>
              </a:ext>
            </a:extLst>
          </p:cNvPr>
          <p:cNvPicPr>
            <a:picLocks noChangeAspect="1"/>
          </p:cNvPicPr>
          <p:nvPr/>
        </p:nvPicPr>
        <p:blipFill>
          <a:blip r:embed="rId3"/>
          <a:stretch>
            <a:fillRect/>
          </a:stretch>
        </p:blipFill>
        <p:spPr>
          <a:xfrm>
            <a:off x="5291519" y="4289106"/>
            <a:ext cx="6391275" cy="1952625"/>
          </a:xfrm>
          <a:prstGeom prst="rect">
            <a:avLst/>
          </a:prstGeom>
        </p:spPr>
      </p:pic>
      <p:sp>
        <p:nvSpPr>
          <p:cNvPr id="17" name="Title 11">
            <a:extLst>
              <a:ext uri="{FF2B5EF4-FFF2-40B4-BE49-F238E27FC236}">
                <a16:creationId xmlns:a16="http://schemas.microsoft.com/office/drawing/2014/main" id="{7FABA91A-11C3-436B-7E9B-A3093DD242FD}"/>
              </a:ext>
            </a:extLst>
          </p:cNvPr>
          <p:cNvSpPr>
            <a:spLocks noGrp="1"/>
          </p:cNvSpPr>
          <p:nvPr>
            <p:ph type="title"/>
          </p:nvPr>
        </p:nvSpPr>
        <p:spPr>
          <a:xfrm>
            <a:off x="484632" y="523811"/>
            <a:ext cx="11145039" cy="738633"/>
          </a:xfrm>
        </p:spPr>
        <p:txBody>
          <a:bodyPr/>
          <a:lstStyle/>
          <a:p>
            <a:r>
              <a:rPr lang="en-US" sz="4800" dirty="0"/>
              <a:t>GARCH-t (1,1)</a:t>
            </a:r>
          </a:p>
        </p:txBody>
      </p:sp>
      <p:sp>
        <p:nvSpPr>
          <p:cNvPr id="18" name="Content Placeholder 13">
            <a:extLst>
              <a:ext uri="{FF2B5EF4-FFF2-40B4-BE49-F238E27FC236}">
                <a16:creationId xmlns:a16="http://schemas.microsoft.com/office/drawing/2014/main" id="{79C10A26-2616-04A9-247D-E29D054A264D}"/>
              </a:ext>
            </a:extLst>
          </p:cNvPr>
          <p:cNvSpPr>
            <a:spLocks noGrp="1"/>
          </p:cNvSpPr>
          <p:nvPr>
            <p:ph sz="half" idx="2"/>
          </p:nvPr>
        </p:nvSpPr>
        <p:spPr>
          <a:xfrm>
            <a:off x="562328" y="1262444"/>
            <a:ext cx="3969032" cy="5071745"/>
          </a:xfrm>
        </p:spPr>
        <p:txBody>
          <a:bodyPr anchor="ctr">
            <a:normAutofit fontScale="55000" lnSpcReduction="20000"/>
          </a:bodyPr>
          <a:lstStyle/>
          <a:p>
            <a:pPr algn="l">
              <a:lnSpc>
                <a:spcPct val="120000"/>
              </a:lnSpc>
              <a:buFont typeface="Arial" panose="020B0604020202020204" pitchFamily="34" charset="0"/>
              <a:buChar char="•"/>
            </a:pPr>
            <a:r>
              <a:rPr lang="en-US" b="0" i="0" dirty="0">
                <a:solidFill>
                  <a:srgbClr val="000000"/>
                </a:solidFill>
                <a:effectLst/>
                <a:highlight>
                  <a:srgbClr val="FFFFFF"/>
                </a:highlight>
                <a:latin typeface="Helvetica Neue"/>
              </a:rPr>
              <a:t>With the coefficients alpha and beta summing to close to 1, the model implies that volatility shocks will be highly persistent, a feature that is very useful in risk management and derivative pricing which rely on accurate volatility forecasts.</a:t>
            </a:r>
          </a:p>
          <a:p>
            <a:pPr algn="l">
              <a:lnSpc>
                <a:spcPct val="120000"/>
              </a:lnSpc>
              <a:buFont typeface="Arial" panose="020B0604020202020204" pitchFamily="34" charset="0"/>
              <a:buChar char="•"/>
            </a:pPr>
            <a:r>
              <a:rPr lang="en-US" dirty="0">
                <a:solidFill>
                  <a:srgbClr val="000000"/>
                </a:solidFill>
                <a:highlight>
                  <a:srgbClr val="FFFFFF"/>
                </a:highlight>
                <a:latin typeface="Helvetica Neue"/>
              </a:rPr>
              <a:t>T</a:t>
            </a:r>
            <a:r>
              <a:rPr lang="en-US" b="0" i="0" dirty="0">
                <a:solidFill>
                  <a:srgbClr val="000000"/>
                </a:solidFill>
                <a:effectLst/>
                <a:highlight>
                  <a:srgbClr val="FFFFFF"/>
                </a:highlight>
                <a:latin typeface="Helvetica Neue"/>
              </a:rPr>
              <a:t>he significant autocorrelation in the standardized residuals suggests that the model might not be fully explaining all the temporal dependencies in the data, which could be due to leverage effects or other complexities not captured by a GARCH-t(1,1) model.</a:t>
            </a:r>
          </a:p>
          <a:p>
            <a:pPr algn="l">
              <a:lnSpc>
                <a:spcPct val="120000"/>
              </a:lnSpc>
              <a:buFont typeface="Arial" panose="020B0604020202020204" pitchFamily="34" charset="0"/>
              <a:buChar char="•"/>
            </a:pPr>
            <a:r>
              <a:rPr lang="en-US" b="0" i="0" dirty="0">
                <a:solidFill>
                  <a:srgbClr val="000000"/>
                </a:solidFill>
                <a:effectLst/>
                <a:highlight>
                  <a:srgbClr val="FFFFFF"/>
                </a:highlight>
                <a:latin typeface="Helvetica Neue"/>
              </a:rPr>
              <a:t>Despite the significant autocorrelation detected in the residuals, the lack of it in the squared residuals is reassuring for the volatility modeling aspect. It would be beneficial to explore more sophisticated GARCH variants that can model asymmetric effects or different risk metrics that could be more sensitive to the patterns present in the standardized residuals.</a:t>
            </a:r>
          </a:p>
        </p:txBody>
      </p:sp>
    </p:spTree>
    <p:extLst>
      <p:ext uri="{BB962C8B-B14F-4D97-AF65-F5344CB8AC3E}">
        <p14:creationId xmlns:p14="http://schemas.microsoft.com/office/powerpoint/2010/main" val="4279287743"/>
      </p:ext>
    </p:extLst>
  </p:cSld>
  <p:clrMapOvr>
    <a:masterClrMapping/>
  </p:clrMapOvr>
</p:sld>
</file>

<file path=ppt/theme/theme1.xml><?xml version="1.0" encoding="utf-8"?>
<a:theme xmlns:a="http://schemas.openxmlformats.org/drawingml/2006/main" name="LevelVTI">
  <a:themeElements>
    <a:clrScheme name="AnalogousFromRegularSeedRightStep">
      <a:dk1>
        <a:srgbClr val="000000"/>
      </a:dk1>
      <a:lt1>
        <a:srgbClr val="FFFFFF"/>
      </a:lt1>
      <a:dk2>
        <a:srgbClr val="1B2130"/>
      </a:dk2>
      <a:lt2>
        <a:srgbClr val="F3F1F0"/>
      </a:lt2>
      <a:accent1>
        <a:srgbClr val="23ADDC"/>
      </a:accent1>
      <a:accent2>
        <a:srgbClr val="1756D5"/>
      </a:accent2>
      <a:accent3>
        <a:srgbClr val="3B2CE7"/>
      </a:accent3>
      <a:accent4>
        <a:srgbClr val="7617D5"/>
      </a:accent4>
      <a:accent5>
        <a:srgbClr val="D729E7"/>
      </a:accent5>
      <a:accent6>
        <a:srgbClr val="D51796"/>
      </a:accent6>
      <a:hlink>
        <a:srgbClr val="BF5F3F"/>
      </a:hlink>
      <a:folHlink>
        <a:srgbClr val="7F7F7F"/>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587b6ea1-3db9-4fe1-a9d7-85d4c64ce5cc}" enabled="0" method="" siteId="{587b6ea1-3db9-4fe1-a9d7-85d4c64ce5cc}" removed="1"/>
</clbl:labelList>
</file>

<file path=docProps/app.xml><?xml version="1.0" encoding="utf-8"?>
<Properties xmlns="http://schemas.openxmlformats.org/officeDocument/2006/extended-properties" xmlns:vt="http://schemas.openxmlformats.org/officeDocument/2006/docPropsVTypes">
  <Template/>
  <TotalTime>2108</TotalTime>
  <Words>1654</Words>
  <Application>Microsoft Office PowerPoint</Application>
  <PresentationFormat>Widescreen</PresentationFormat>
  <Paragraphs>89</Paragraphs>
  <Slides>15</Slides>
  <Notes>2</Notes>
  <HiddenSlides>2</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15</vt:i4>
      </vt:variant>
    </vt:vector>
  </HeadingPairs>
  <TitlesOfParts>
    <vt:vector size="25" baseType="lpstr">
      <vt:lpstr>Aptos</vt:lpstr>
      <vt:lpstr>Arial</vt:lpstr>
      <vt:lpstr>Calibri</vt:lpstr>
      <vt:lpstr>Calibri Light</vt:lpstr>
      <vt:lpstr>Helvetica Neue</vt:lpstr>
      <vt:lpstr>Seaford</vt:lpstr>
      <vt:lpstr>Söhne</vt:lpstr>
      <vt:lpstr>system-ui</vt:lpstr>
      <vt:lpstr>LevelVTI</vt:lpstr>
      <vt:lpstr>Office Theme</vt:lpstr>
      <vt:lpstr>Comparing Neural Network and GARCH-type Models for Forecasting Volatility:  An Analysis of Major Global Stock Indices</vt:lpstr>
      <vt:lpstr>Agenda</vt:lpstr>
      <vt:lpstr>Introduction</vt:lpstr>
      <vt:lpstr>Research Question and Hypotheses</vt:lpstr>
      <vt:lpstr>Methodology</vt:lpstr>
      <vt:lpstr>Pre-modelling</vt:lpstr>
      <vt:lpstr>ARCH(1)</vt:lpstr>
      <vt:lpstr>GARCH(1,1)</vt:lpstr>
      <vt:lpstr>GARCH-t (1,1)</vt:lpstr>
      <vt:lpstr>GJR-GARCH</vt:lpstr>
      <vt:lpstr>EGARCH</vt:lpstr>
      <vt:lpstr>PowerPoint Presentation</vt:lpstr>
      <vt:lpstr>Comparison</vt:lpstr>
      <vt:lpstr>What is next?</vt:lpstr>
      <vt:lpstr>Thanks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Comparing LSTM and GARCH Models for Forecasting Volatility:  An Analysis of Major Global Stock Indices</dc:title>
  <dc:creator>Afet Ibadova</dc:creator>
  <cp:lastModifiedBy>Afet Ibadova</cp:lastModifiedBy>
  <cp:revision>35</cp:revision>
  <dcterms:created xsi:type="dcterms:W3CDTF">2024-04-24T16:15:17Z</dcterms:created>
  <dcterms:modified xsi:type="dcterms:W3CDTF">2024-06-23T14:14:20Z</dcterms:modified>
</cp:coreProperties>
</file>

<file path=docProps/thumbnail.jpeg>
</file>